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511" r:id="rId2"/>
    <p:sldId id="463" r:id="rId3"/>
    <p:sldId id="512" r:id="rId4"/>
    <p:sldId id="513" r:id="rId5"/>
    <p:sldId id="524" r:id="rId6"/>
    <p:sldId id="514" r:id="rId7"/>
    <p:sldId id="515" r:id="rId8"/>
    <p:sldId id="516" r:id="rId9"/>
    <p:sldId id="517" r:id="rId10"/>
    <p:sldId id="518" r:id="rId11"/>
    <p:sldId id="523" r:id="rId12"/>
    <p:sldId id="519" r:id="rId13"/>
    <p:sldId id="520" r:id="rId14"/>
    <p:sldId id="521" r:id="rId15"/>
    <p:sldId id="522" r:id="rId16"/>
    <p:sldId id="477" r:id="rId17"/>
    <p:sldId id="399" r:id="rId18"/>
    <p:sldId id="409" r:id="rId19"/>
    <p:sldId id="481" r:id="rId20"/>
    <p:sldId id="48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>
        <p:scale>
          <a:sx n="100" d="100"/>
          <a:sy n="100" d="100"/>
        </p:scale>
        <p:origin x="346" y="-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7T04:54:13.2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10118 9907 0,'0'-21'16,"0"0"-16,21 0 15,0 0-15,-21-1 16,21 22-16,-21 22 31,0 20-31,0-21 0,0 43 16,0-22-16,0 21 0,0 1 15,0 21-15,0-22 0,0 1 16,0-1-16,0-20 16,0-1-16,21 0 0</inkml:trace>
  <inkml:trace contextRef="#ctx0" brushRef="#br0" timeOffset="354">9546 10097 0,'-42'-64'0,"42"22"0,0-22 16,0 1-16,42 0 0,1-1 16,-1 22-16,43-1 15,-22 1-15,22 21 16,0 0-16,-1 42 0,22 0 15,-21 21-15,-1 22 0,1 21 16,0-1-16,-22 22 0,-21 0 16,-20 0-16,-1 0 15,-21-22-15,-21 1 0,-43-22 16,1 1-16,-22-1 0,0-42 16,-20 1-16,-1-1 15,0-21-15,21 0 0,0-21 16,22 21-16,0-43 15,20 22-15,22 0 0,21-21 16,21 21-16</inkml:trace>
  <inkml:trace contextRef="#ctx0" brushRef="#br0" timeOffset="-36113">6710 8912 0,'21'-22'16,"-21"44"15,-21-1-15,21 0-1,-21 0-15,0 0 16,0 0-16,-1 22 0,1-22 16,0 21-16,0-21 0,-22 22 15,22-22-15,21 21 0,-21-21 16,0 0-16,21 1 16,-21-1-16,21 0 0,0 0 15,0 0 1,21-21-16,0 0 15,0 0-15,0 0 16,1 0-16,20 0 16,-21-21-16,22 21 0,-1 0 15,0 0-15,0-21 0,-20 21 16,20 0-16,0 0 16,1 0-16,-1 0 0,-21 0 15,43 0 1,-22 0-16,-21 0 15,0 0-15,1 0 16,-1 0-16,-21-21 47,-21 0-31,-1-1-1,22 1 1,-21 0-16,0 21 15,21-21-15,-64-42 32,43 41-32,21 1 0,-21 0 15,0 0-15,0 0 0,0-1 16,-22 1-16,22 21 0,0-21 16,0 21-1,0-21-15,-1 21 0,1 0 0,21-21 16,-21 21-16</inkml:trace>
  <inkml:trace contextRef="#ctx0" brushRef="#br0" timeOffset="-63605">4826 6731 0,'0'-21'0,"0"0"0,21 0 31,-21 42-16,0 0-15,0 0 16,0 22-16,0-1 0,0 21 16,-21 1-16,21 21 15,-21 20-15,0-20 0,21 21 16,-21 0-16,0 0 0,21-22 16,-22 22-16,1-21 0,0 21 15,21-22-15,-21 1 16,21 0-16,-21-1 0,21-20 15,0-1-15,0 1 16,0-22-16,0 1 16,21-1-16,-21-21 0,0 0 0,21-21 15,0 0 1,0-21 0,1 21-16,-1-21 0,21 0 15,-21 0-15,21-1 0,22 22 16,0-21-16,20 21 0,22-21 15,42 21-15,0 0 16,43-21-16,20 21 0,22 0 16,42 0-16,-21 21 15,43-21-15,-22 21 0,21-21 16,-20 21-16,-22 1 0,0-22 16,-22 21-16,-20-21 15,-22 0-15,-20 0 0,-43 0 16,-42 0-16,-1-21 15,-42-1-15,1 1 0,-43 0 16,-21 0-16,-1 0 0,-20-22 16,21 22-16,-21 0 15,-1-21-15,1 21 0,0-22 16,20 22-16,-20-21 16,21 20-16,21-20 0,-21 21 15,21-21-15,0-22 0,0 22 16,0-22-16,0-20 15,21-1-15,0 0 0,-21-20 16,21-1-16,0 0 16,22-106-1,-22 128-15,-21-1 0,21 21 16,-21 1-16,21-1 0,-21 22 16,0 21-16,0 0 0,-21-1 15,0 1-15,-21-21 16,-1 42-1,1-21-15,-21 21 0,-22 0 16,-21 0-16,-21 0 16,-21 0-16,-43 0 0,-20-21 15,-22 21-15,-21 0 16,-43 0-16,1 0 0,0 0 16,0 0-16,20 21 0,1-21 15,21 21-15,43-21 16,20 21-16,43 0 0,21-21 15,42 21-15,22 1 0,20-22 16,22 21-16,42 0 16,0-21-1,1 0 1,-1 21-16</inkml:trace>
  <inkml:trace contextRef="#ctx0" brushRef="#br0" timeOffset="-62881">5144 7218 0,'21'0'15,"0"0"1,-21 21 0,0 0-1,0 22-15,0-22 16,0 21-16,0 1 15,0-1-15,21 0 0,-21 1 16,0-22-16,0 21 0,0-21 16,0 1-16,21-22 15,-21 21-15,0-42 16,0-1 0,0 1-16,0 0 15,22-21-15,-22-1 16,42-105-1,-21 85-15,-21 20 0,21-41 16,0 63-16,-21-1 16,0 44-1,21-1-15,-21 0 16,0 21-16,0-21 16,0 22-16,0-22 0,22 21 15,-22-21-15,0 1 0,21-1 16,0-21-1,0 0 1,-21-21 0,21-1-16,1 1 0,20 0 0,-21 0 15,0 0-15,21-1 0,-20 1 16,20 0-16,-21 21 16,0 0-16,1 21 0,-22 0 15,21 1-15,-21 20 16,0 0-16,21 1 0,-21-1 15,0 0-15,0-21 0,0 1 16,0 20-16,21-21 16</inkml:trace>
  <inkml:trace contextRef="#ctx0" brushRef="#br0" timeOffset="-62432">5969 7303 0,'21'-21'0,"-21"-1"15,21 22 1,-21 22-16,0-1 16,0 0-16,0 0 0,0 0 15,0 1-15,0 20 16,0 0-16,0-21 0,0 22 16,22-22-16,-22 21 15,0-21-15,0 1 0,0-1 16,-22-21-1,22-21-15,0-1 16,-21-20-16,21 21 16,0-22-16,0 1 15,0 0-15,21-22 0,-21 22 16,22-22-16,-1 22 0,0 0 16,0 21-16,0 0 15,1-1-15,20 22 0,-21 0 16,0 22-16,0-1 15,0 0-15,1 0 0,-1 21 16,-21-21-16,0 22 0,0-22 16,0 0-16,-21 0 15,-1 1-15,-20-1 0,21 0 16,0-21-16,0 21 16,-22-21-16,22-21 15,21 0-15,21 21 16</inkml:trace>
  <inkml:trace contextRef="#ctx0" brushRef="#br0" timeOffset="-62159">6710 7197 0,'21'-21'0,"-42"21"46,0 21-46,0 0 16,0 0-16,-1 0 16,1 22-16,21-1 0,-21-21 15,21 22-15,0-1 0,0-21 16,0 21-16,21-20 16,-21 20-16,21-21 0,1-21 15,20 21-15,-21-21 16,0 0-16,21 0 0,1 0 15,-22-21-15</inkml:trace>
  <inkml:trace contextRef="#ctx0" brushRef="#br0" timeOffset="-61902">6985 7726 0,'-21'0'0,"21"21"16,-21-21-16,42 0 31,0 0-31,0 0 16,0 0-16,1 0 15,-1-21-15,21 21 0,-21 0 16,1 0-16,20 0 0,-21-21 15,0 21 1</inkml:trace>
  <inkml:trace contextRef="#ctx0" brushRef="#br0" timeOffset="-61376">7620 7197 0,'0'-42'16,"0"20"-16,-21 22 16,0 0-16,0 0 15,-1 0-15,1 0 0,-21 22 16,21-22-16,0 21 16,0 0-16,-1 0 0,1 0 15,0 1-15,21-1 0,-21 0 16,21 0-16,-21 21 15,21-21-15,0 1 0,0-1 16,0 0-16,0 0 0,21-21 16,-21 21-16,21-21 15,0 22-15,0-22 16,22 0-16,-22 0 0,0 0 16,21 0-16,-21 21 0,1-21 15,-1 0-15,0 0 16,-21 21-1,-21-21-15,0 21 16,-1-21 0,-20 21-16,21 0 15,0-21-15,0 21 0,21 1 16,-21-22-16,21 21 0,0 0 16,21 0-16,0-21 15,0 21-15,0-21 16,21 0-16,-20 22 0,20-22 15,-21 0-15,22 0 16,-1-22 0,-21 22-16,0-21 0,0 0 0</inkml:trace>
  <inkml:trace contextRef="#ctx0" brushRef="#br0" timeOffset="-61020">7895 7218 0,'0'-21'15,"22"21"1,-1 0 0,-21 21-1,21 0-15,-21 1 0,21-1 16,0 21-16,0 0 0,0 1 16,1-1-16,20 0 15,-21 22-15,22-22 0,-22 0 16,0-20-16,21 20 15,-21-21-15,0-21 0,1 0 16</inkml:trace>
  <inkml:trace contextRef="#ctx0" brushRef="#br0" timeOffset="-60809">8276 7345 0,'-21'-21'0,"21"0"0,-21 0 16,0 21-16,0 21 15,21 0 1,-21 0-16,21 0 16,-43 64-16,43-43 15,-21 1-15,0-1 0,21 0 16,0 1-16,-21-22 16,21 21-16,0-21 0,0 0 15</inkml:trace>
  <inkml:trace contextRef="#ctx0" brushRef="#br0" timeOffset="-60464">8319 7239 0,'21'0'31,"0"0"-31,0 0 0,22 22 16,-1-22-16,0 0 16,22 0-16,-22 0 15,22 0-15,-22 0 0,0 0 16,-21-22-16,0 22 0,-21-21 16,0 0-16,-21 0 0,0 0 15,0-1-15,-21 22 16,-1-21-16,1 21 0,21 0 15,-22 0-15,22 0 16,21 21-16,-21 22 0,21-1 16,-21 22-16,21-1 15,0 1-15,0 20 0,0 1 16,-21 0-16,21-1 0,-21 1 16</inkml:trace>
  <inkml:trace contextRef="#ctx0" brushRef="#br0" timeOffset="-58316">6836 7155 0,'21'0'47,"-21"21"15,0-42 47,-21 21-93,0 0 0,0 0-1,-1 0-15,1 0 16,0 0 0,21 21-1,-21-21 1,0 21-1,0 0 1,0-21 0,21 21-16,0 1 31</inkml:trace>
  <inkml:trace contextRef="#ctx0" brushRef="#br0" timeOffset="-99516">64 1080 0,'21'21'31,"0"0"-31,-21 0 16,21 0 0,-21 1-1,0 20-15,0-21 0,0 22 16,0 20-16,0-21 0,0 22 16,0 21-16,0-22 15,0 22-15,0-22 16,0 22-16,0-1 0,0 1 0,0 0 15,0-1 1,0 1-16,-21 0 0,21-1 0,0-20 16,0 21-16,0-1 15,0 1-15,0 0 0,-21-22 16,21 1-16,0-1 16,-21-20-16,21-1 0,0 0 15,0-21-15,-22 0 0,22 1 16,22-22-1,-1-22 1,0 22-16,21-21 16,22 0-16,20 0 0,1 21 15,42-21-15,0 0 0,42 21 16,1 0-16,42 0 16,-1 0-16,22 0 0,0 0 15,21 21-15,-21-21 16,-1 21-16,-20 0 0,-21-21 15,-22 21-15,-42-21 0,0 21 16,-42-21-16,-22 0 16,1 0-16,-22 0 0,-21 0 15,0 0-15,-21-21 16,22 0-16,-22 0 16,0 0-16,-22 0 0,22 0 15,-21-1-15,21-20 16,-21 0-16,21-1 0,-21 1 15,21-21-15,0-1 16,0-21-16,0 22 0,0-22 16,21 0-16,-21 22 0,21-22 15,-21 22-15,21-1 16,1 1-16,-22-1 0,0 22 16,0-22-16,0 22 15,0-21-15,0 20 0,0-20 16,0 20-16,0-20 0,0 21 15,0-22-15,0 22 16,0-1-16,0 1 0,0 0 16,-22 21-16,1 0 0,0-1 15,-21 1-15,-1 0 16,-20 21-16,-1-21 0,1 21 16,-22-21-16,1-1 15,-1 22-15,-21-21 0,0 0 16,-21 0-16,0 21 0,-21-21 15,0 0-15,0 21 16,-22-21-16,1 21 0,-21 0 16,-1 0-16,0 0 15,1-22-15,0 22 0,20 0 16,1 0-16,21 0 0,21 0 16,21 0-16,42 0 15,1 0-15,20 0 0,65 0 31,-1 0-31,21 0 0,1 0 16,-1 0-16,0 0 0</inkml:trace>
  <inkml:trace contextRef="#ctx0" brushRef="#br0" timeOffset="-98874">1905 1524 0,'0'-21'0,"0"0"15,0 0 1,0 42 46,0 0-62,0 0 16,0 1-16,0-1 16,21 0-16,-21 0 15,0 0-15,21-21 16,1 0-16,-1-21 16,0 21-16,0-21 15,0 0-15,22 0 0,-22-1 16,0-20-16,0 21 0,0 0 15,0-1-15,1 22 16,-22-21-16,21 21 0,-21 21 31</inkml:trace>
  <inkml:trace contextRef="#ctx0" brushRef="#br0" timeOffset="-98406">1990 1842 0,'21'0'16,"0"-21"0,0 21-1,-21 21 32,0 0-47,0 0 16,0 0-16,-21 0 15,21 1 1,21-22 0,0 0-1,-21-22-15,22 1 16,-1 21-16,0-21 0,0 0 16,0 0-16,1 0 0,-1 0 15,0-1-15,0 22 16,-21-21-16,21 21 0</inkml:trace>
  <inkml:trace contextRef="#ctx0" brushRef="#br0" timeOffset="-97967">1990 2202 0,'0'21'15,"21"-21"1,0 21-1,-21 0 1,0 0-16,21-21 16,-21 22-16,0-1 15,0 0-15,21 0 16,1-21 15,-22-21-15,21 21-16,0-21 15,-21 0-15,21-1 0,0 1 16,1 0-16,-1 0 16,0 21-1,0 0-15,0 21 16,0 0 0</inkml:trace>
  <inkml:trace contextRef="#ctx0" brushRef="#br0" timeOffset="-97558">2032 2731 0,'21'0'0,"-21"21"47,0 0-31,0 0-1,0 0 1,0 1-16,0-1 15,21-21 1,1 0 0,-1-21-1,0 21-15,0-22 0,0 1 16,22 0-16,-22 0 16,21 21-16,-21-21 0,0 0 0,22 21 15,-22-21-15,0 21 16</inkml:trace>
  <inkml:trace contextRef="#ctx0" brushRef="#br0" timeOffset="-96892">3939 2180 0,'-21'0'0,"0"0"16,21-21-16,21 21 16,42-21-1,-20 21-15,-1 0 16,43 0-16,232 0 15,-168 0-15,20 0 16,21 0-16,22 0 16,21 0-16,0 0 0,0 21 15,-1-21-15,-20 0 16,-22 0-16,-20 0 0,-22 0 16,-21 0-16,-42 0 0,-22 0 15,-20-21-15,-22 21 16,-21-21-16,-21 21 15,-1 0-15,-20 0 0,21-21 16,-22 21-16</inkml:trace>
  <inkml:trace contextRef="#ctx0" brushRef="#br0" timeOffset="-96604">6710 1927 0,'0'-22'0,"21"22"47,-21 22-47,21-22 16,1 21-16,20-21 15,-21 21-15,21 0 16,22 42-16,-43-41 0,21 20 15,-20-21-15,-1 22 16,-21-1-16,0-21 0,0 0 16,0 21-16,-21-20 15,-22-22-15,-20 21 0,-1-21 16</inkml:trace>
  <inkml:trace contextRef="#ctx0" brushRef="#br0" timeOffset="-96055">4699 1397 0,'21'-21'0,"-21"0"16,0 0-16,22 21 31,-44 0-16,1 21-15,0 0 16,21 0-16,-21 1 16,0 20-16,-1-21 0,1 21 15,21-21-15,0 1 0,0-1 16,0 0-16,21 0 16,1-21-16,-1 0 15,0 21-15,0-21 16,0 0-16,1-21 15,-1 21-15,0-21 0,0 21 16,-21-21-16,0 0 0,0-1 31,0 44-15,0-1-16,0 0 0,0 0 16,0 22-16,0-22 0,21 21 15,0-21-15,0 21 16,1-20-16</inkml:trace>
  <inkml:trace contextRef="#ctx0" brushRef="#br0" timeOffset="-95698">5080 1609 0,'-21'0'16,"42"0"15,0 0-15,1 0-1,-1 0-15,0 0 0,0 0 16,0 0-16,-21-21 16,0 0-1,0-1-15,-21 22 16,21-21-16,-21 21 15,0-21-15,0 21 16,-1 0-16,1 21 0,0 0 16,0 1-1,21-1-15,0 0 0,0 21 16,0-20-16,21-1 16,0 0-16,0-21 15</inkml:trace>
  <inkml:trace contextRef="#ctx0" brushRef="#br0" timeOffset="-95357">5398 1503 0,'-22'-21'0,"1"21"16,0-21 0,21 42-1,0 0 1,21 0-1,-21 0-15,21 1 0,1-22 16,-22 21-16,21 0 16,0 0-16,0-21 31,-21-21-15,0 0-1,21 0-15,-21-1 16,22 22-16,-22-21 0,21 21 15,0 0 1,0 21-16,0 22 16,-21-22-16,21 0 15,0 22-15,-21-1 16</inkml:trace>
  <inkml:trace contextRef="#ctx0" brushRef="#br0" timeOffset="-94349">5525 1584 0,'21'0'16,"0"0"-16,0 0 15,0 0 16,-21 21-31,22-21 16,-1 0 0,0 0-1,0 0 1,0 0 0,0 0-1,-21-21 1,21 21-16,1 0 15,-1 0 1,0 0 47,0 0-48,0-21 1,1 21 15,-22-21-15,-22-1-1,1 22 1,21-21-16,-21 21 0,0 0 16,0 0-1,-1 21 1,22 1-16,0-1 15,0 0 1,0 0-16,0 0 0,22 0 16,-1 0-16,0 1 15,0-1-15,0 0 0,22-21 16,-22 0-16</inkml:trace>
  <inkml:trace contextRef="#ctx0" brushRef="#br0" timeOffset="-93995">6117 1461 0,'-21'-21'0,"0"21"16,42 0 0,0 21-1,0-21-15,1 21 16,-1 0-16,0 0 15,0 0-15,0 1 0,1-1 16,-22 0-16,21 0 0,-21 0 16,0 1-1,-21-22 1,-1 0 0,1-22-16,21 1 15,0 0-15,0 0 16,0 0-16,21-1 15,1 22-15,-1-21 0,0 0 16,21 0-16,-21 21 16,0-21-16,1 21 0,-1 0 15</inkml:trace>
  <inkml:trace contextRef="#ctx0" brushRef="#br0" timeOffset="-93360">6647 1482 0,'0'21'15,"21"-21"1,-21-21 0,0 0-1,21 21-15,-21-21 16,-21 21 15,0 0-31,-1 21 16,22 0-16,-21-21 0,21 21 15,-21 0-15,21 1 16,0-1-16,0 0 0,0 0 16,21 0-16,0 0 15,1-21 1,-1 0-16,0 0 0,0 0 16,0-21-1,-21 0-15,21 0 16,-21 0-16,0 0 0,0-1 15,0 1 1,0 0-16,0 42 31,0 0-31,0 1 0,0-1 16,21 21-16,-21-21 16,22 0-1,-1 0-15,0-21 16,0-21-16,-21 0 15,21 21-15,1-21 16,-1-21-16,-21 21 0,21-22 16,0-20-16,-21 20 15,0-20-15,0-1 0,21 1 16,-21 20-16,0-20 0,0 42 16,0 0-16,0 42 15,0 0 1,0 148-1,0-105 1,21-22-16,-21 22 0,21-22 0,-21 22 16,0-43-16,22 21 15,-22-21-15,21 0 0</inkml:trace>
  <inkml:trace contextRef="#ctx0" brushRef="#br0" timeOffset="-93035">7006 1440 0,'22'0'31,"-1"21"-15,0-21-16,0 0 16,21 0-16,-21 0 0,22 0 15,-22 0-15,21 0 16,-20 0-16,-1-21 0,0 21 15,0-22-15,0 1 0,-21 0 16,0 0-16,0 0 16,0 0-16,-21 0 0,0-1 15,0 22-15,0 0 16,-22 0-16,22 0 0,0 22 16,0-1-16,-1 21 0,22 0 15,0-21-15,22 22 16,-1-1-16,0 1 0,21-22 15,1 21-15</inkml:trace>
  <inkml:trace contextRef="#ctx0" brushRef="#br0" timeOffset="-92129">6117 3599 0,'0'-22'16,"0"1"0,0 0-1,0 42 16,0 0-31,0 22 16,0-22-16,0 0 16,0 22-16,0-22 0,0 0 15,0 0-15,0 0 0,0 0 16,0-42 0,0 0-1,22 0 1,-22 0-16,0-22 0,0 1 15,0 0-15,21-1 0,-21-20 16,21 42-16,-21-22 16,21 1-16,0 21 15,0 21 1,-21 21-16,21-21 0,1 21 16,-22 0-16,21 1 0,-21-1 15,21 0-15,-21 0 16,21-21-16,-21 21 0,21-21 15,1-21 1,-1 0 0,0 0-16,-21-22 0,21 22 15,42-64 1,-41 64 0,-22 0-16,21 21 0,0 0 15,-21 21-15,21 0 0,-21 1 16,21 20-16,-21 0 0,22 1 15,-22-1-15,0-21 16,0 21-16,21 1 0,-21-22 16,21 0-16</inkml:trace>
  <inkml:trace contextRef="#ctx0" brushRef="#br0" timeOffset="-91692">6900 3281 0,'0'21'16,"0"1"0,0-1-1,0 0-15,22 0 16,-22 21-16,0-21 16,21 1-16,-21-1 0,0 0 15,0 0-15,21 0 0,-21 1 16,0-1-16,0 0 15,0-42 17,-21 21-32,21-21 0,-21-22 15,-1 22-15,22-21 0,-21-1 16,21 1-16,0-21 16,0 20-16,21 1 0,1 21 15,-1-22-15,0 22 0,0 21 16,22 0-16,-22 0 15,21 21-15,-21-21 0,0 43 16,22-22-16,-22 0 16,-21 21-16,21-20 0,-21-1 15,-21 0-15,0 0 0,-1 0 16,1 0-16,0-21 16,-21 0-16,21 0 0,0 0 15,-1 0-15</inkml:trace>
  <inkml:trace contextRef="#ctx0" brushRef="#br0" timeOffset="-91422">7705 3239 0,'0'-21'0,"-21"21"16,-1 0-1,1 0-15,0 0 16,0 21-16,0 0 0,0 0 16,0 0-16,-1 22 0,22-22 15,0 21-15,0-21 16,0 22-16,22-22 0,-1 21 16,0-21-16,21 1 15,0-1-15,1-21 0,20 21 16,-20-21-16,20 0 0</inkml:trace>
  <inkml:trace contextRef="#ctx0" brushRef="#br0" timeOffset="-90533">8026 2774 0,'-84'-21'16,"-1"-21"-16,0 20 16,-20 1-16,-1 0 0,0 0 15,0 21-15,0-21 0,0 21 16,0 0-16,-20 0 15,20 21-15,-21-21 0,21 21 16,-42 0-16,21 0 16,0 1-16,-22 20 0,23-21 15,-23 22-15,22-22 0,0 21 16,22-21-16,-1 21 16,0-20-16,42 20 0,-20-21 15,20 22-15,22-1 16,0 0-16,-1 0 0,1 1 15,21-1-15,-1 1 0,22 20 16,0-21-16,0 22 16,0-1-16,43-20 0,-22 20 15,0 1-15,22-22 0,-1 22 16,21-1-16,-20 0 16,20-20-16,-20 20 0,20-20 15,0-1-15,1 0 16,21 1-16,-22-1 0,22 0 15,0-20-15,20-1 0,22 21 16,0-21-16,0 0 16,21-21-16,1 21 0,-1 1 15,21-22-15,1 21 16,-22-21-16,0 0 0,21 0 16,-21 0-16,1-21 0,-23-1 15,23 1-15,-22-21 16,-21 0-16,20-1 0,-20 1 15,0 0-15,-21-22 16,0 22-16,-22-22 0,22 22 16,-43-22-16,0 22 0,1 0 15,-22-22-15,-21 22 16,0-22-16,0 1 0,-21 21 16,0-22-16,-22 1 15,22-1-15,-21 1 0,-22-1 16,22 22-16,-64-64 15,42 64-15,22-1 16,-21 1-16,20 0 0,1 20 16,0-20-16,-1 21 0,22-21 15,-21 21-15,0-1 16,20 1-16,-20 0 0,0 0 16,-22 0-16,22 21 15,-43-22-15,22 22 0,-1 0 16,1 0-16,-1-21 15,1 21-15,-1 0 0</inkml:trace>
  <inkml:trace contextRef="#ctx0" brushRef="#br0" timeOffset="-89078">1440 4276 0,'21'-21'0,"-21"0"16,-21 0 0,-1 21-1,-20 0-15,0 0 0,-1 21 16,1-21-16,0 21 15,-1 0-15,1 0 0,21 21 16,-22 1-16,22-22 16,0 21-16,21 1 0,0-1 15,21-21-15,0 21 0,22-20 16,-1-1-16,1-21 16,-1 21-16,21-21 0,1 0 15,-1-21-15,1 0 16,-22-1-16,0 1 0,-20-21 15,-1 0-15,0 21 0,-21-22 16,0 1-16,0-1 16,-21 1-16,0 21 0,-1 0 15,-20 0-15,0 0 16,0 21-16,-1 0 0,22 21 16,-21 0-16,20 0 0</inkml:trace>
  <inkml:trace contextRef="#ctx0" brushRef="#br0" timeOffset="-88484">1228 4786 0,'-21'0'0,"0"0"31,21-21-31,-22 42 31,1 0-15,21 0-16,-21 1 16,0-1-16,21 0 15,-21 0-15,-1 0 0,22 0 16,-21 0-16,21 1 15,0-1-15,0 0 0,-21 0 16,21 0-16,21-21 16,0 22-16,1-22 15,-1 0-15,0 0 0,21 0 16,22 0-16,-22 21 16,0-21-16,22 0 0,-22 0 15,22 0-15,-22 0 0,-21 21 16,22-21-16,-22 0 15,0 21-15,0-21 16,-21-21 15,0 0-31,0 0 16,-21-1-16,21 1 16,0-21-16,0 21 0,-21-22 15,21 1-15,-21 21 16,-1-21-16,22-1 0,-21 22 15,0 0-15,21 0 0,-21-1 16,21 44 15</inkml:trace>
  <inkml:trace contextRef="#ctx0" brushRef="#br0" timeOffset="-86402">2244 4742 0,'21'0'15,"0"0"1,0-21 0,0 21-16,1 0 0,20 0 15,22 0-15,-22 0 0,42 0 16,-20 0-16,21 0 15,20 0-15,-20 0 0,21 0 16,-21 0-16,21 0 16,-22 0-16,1 21 0,0-21 15,-22 0-15,-21 0 16,22 0-16,-43 0 0,0 0 16,0 0-16,1 0 0,-44 0 31,1-21-16,21-1 48,0 1-63,0 0 16,0 0-16,-21 0 15,21-1-15,0-20 16,0 0-16,0 0 0,0-1 15,0-20-15,0-1 16,0 1-16,0-1 0,0 1 16,0-1-16,0 1 0,0-1 15,0 1-15,0 20 16,0 22-16,0-21 0,0 21 16,0 0-16,0-1 15,21 22 95,0 0-95,1 0-15,-1 0 16,21 0-16,0 0 15,22 0-15,-22 0 0,22 0 16,-1 0-16,1 0 0,-1 0 16,1 0-16,-1 0 15,1 0-15,-1-21 0,-20 21 16,-22 0-16,0 0 16,0 0-16,0 0 0,-21-21 46</inkml:trace>
  <inkml:trace contextRef="#ctx0" brushRef="#br0" timeOffset="-86119">4488 3493 0,'-22'0'0,"1"0"16,0 0-1,42 0 1,0 21 0,1-21-16,-1 0 15,21 21-15,-21 0 16,21-21-16,-20 21 0,-1 1 15,0-1-15,-21 0 0,0 21 16,0-20-16,-21-1 16,0 21-16,-22-21 0,1 0 15</inkml:trace>
  <inkml:trace contextRef="#ctx0" brushRef="#br0" timeOffset="-82003">2159 3027 0,'0'21'63,"0"0"-48,0 1 1,21-22 0,-21 21-1,21-21 17,-21-21-32,22 21 15,-1-22-15,0 1 0,0 0 16,0 21-16,22-21 15,-22 0-15,0 0 0,0 0 16,0 21 0</inkml:trace>
  <inkml:trace contextRef="#ctx0" brushRef="#br0" timeOffset="-81387">2180 3387 0,'0'-21'0,"22"21"31,-22 21 32,0 0-32,0-42 16,21 21-31,0-21-1,-21 0-15,21 21 0,0-21 16,0-1-16,0 1 15,1 21-15,-1 0 16,0 0-16</inkml:trace>
  <inkml:trace contextRef="#ctx0" brushRef="#br0" timeOffset="-79568">5398 911 0,'0'-22'16,"-22"22"-16,22-21 0,0 42 31,0 1-15,0-1-16,0 21 16,0-21-16,0 0 15,0 22-15,0-22 0,0 21 16,0-21-16,0 1 0,0-1 15,0 0 1,0-42 0,0 0-1,0-1-15,0 1 0,0-21 16,0-1-16,0 1 0,-21 0 16,21-22-16,0 22 15,0-85 1,0 85-16,21-22 0,-21 22 15,22 21-15,-1-22 0,21 22 16,-21 21-16,1 0 0,20 0 16,-21 21-16,21-21 15,-21 21-15,1 22 0,-22-22 16,0 21-16,0-20 0,0 20 16,-22-21-16,-20 21 15,21-21-15,-21 1 0,21-1 16,-1 0-16,1 0 15,0 0-15,21 1 16,0-1-16,21-21 0,-21 21 16,43 0-16,-22 21 15,0-21-15,21 22 0,0-22 16,-20 21-16,-1-20 16,21-1-16,-21 0 0,1 0 15</inkml:trace>
  <inkml:trace contextRef="#ctx0" brushRef="#br0" timeOffset="-79176">5906 932 0,'0'-21'0,"-22"21"16,44 0 15,-1 0-15,0 0-16,0 0 0,0 0 15,1 0-15,-1 0 16,0 0-16,0 0 0,-21-22 16,21 22-16,-21-21 15,0 0-15,-21 21 16,21-21-16,-21 21 0,0-21 15,0 21 1,-1 0-16,1 0 0,0 0 16,0 21-16,0 0 15,21 21-15,0-20 16,0 20-16,21-21 0,0 21 16,0 1-16,22-22 15,-22 21-15,21-21 0,21 22 16,-20-43-16</inkml:trace>
  <inkml:trace contextRef="#ctx0" brushRef="#br0" timeOffset="-78447">7768 1821 0,'0'-22'16,"22"22"-1,-1-21-15,0 21 16,0 0-16,0-21 0,21 21 15,107 0 1,-107 21-16,21-21 16,-20 21-16,20 1 0,-20-1 15,-1 0-15,64 64 32,-64-43-32,-21 0 0,1 1 0,-22-1 15,21 0-15,-21 1 16,0-1-16,0 21 0,0-20 15,0 20-15,0-20 0,0-1 16,-21 0-16,21 22 16,0-22-16,-22 1 15,22-22-15,0 21 0,0-21 16,-21 0-16,21 0 0,0 1 16</inkml:trace>
  <inkml:trace contextRef="#ctx0" brushRef="#br0" timeOffset="-78085">8403 2646 0,'0'21'16,"0"0"-1,0 1 1,22-1 0,-22 0-16,21-21 15,-21 21-15,21 0 0,0-21 16,0 22-16,0-22 16,0 0-16,1 21 0,20-21 15,-21 0-15,0 0 0,1 0 16,-1-21-16,0 21 15,0-22-15,-21 1 32,21 21-17,-21 21 1,0 1 0</inkml:trace>
  <inkml:trace contextRef="#ctx0" brushRef="#br0" timeOffset="-76273">4996 3493 0,'0'-21'15,"0"42"48,21-21-63,-21 21 15,21-21-15,0 21 0,0 0 16,21 22-16,-20-22 0,20 0 16,-21 21-16,22-21 0,-1 1 15,-21-1-15,0 0 16,0 0-16,0 0 15,-21-42 1</inkml:trace>
  <inkml:trace contextRef="#ctx0" brushRef="#br0" timeOffset="-76023">5355 3493 0,'-21'-21'31,"21"42"1,-21 0-17,0 0-15,21 0 16,-21 1-16,-22-1 0,22 0 16,0 0-16,0 21 15,-22 1-15,43-22 16,-21 0-16,0 0 15</inkml:trace>
  <inkml:trace contextRef="#ctx0" brushRef="#br0" timeOffset="-75494">5440 3196 0,'-21'-21'15,"0"21"-15,-22 0 0,22 0 16,0 0-16,-21 0 16,20 21-16,-20 1 0,0-22 15,0 21-15,-1 0 0,22 21 16,-21-21-16,20 1 15,1 20-15,0 0 0,0 1 16,0-1-16,21 0 16,0 1-16,21 20 0,-21-20 15,42 62 1,-21-62-16,22-1 0,-22 0 16,64 22-1,-22-22-15,-21-42 0,22 21 16,0-21-16,-22 0 0,21-21 15,1 0-15,-22 0 0,22-21 16,-22-1-16,0 1 16,1-1-16,-22-20 0,0 21 15,0-22-15,0 1 16,-21 20-16,-21-20 0,0 21 16,0-1-16,0 1 15,-64-1-15,43 22 16,-1 21-16,1-21 0,0 21 15,-1 0-15,22 0 16,0 0-16,0 0 0,0 21 16,0-21-16,21 21 15</inkml:trace>
  <inkml:trace contextRef="#ctx0" brushRef="#br0" timeOffset="-74149">9102 2032 0,'0'-21'16,"21"21"-16,-42 0 46,21 21-30,-21 1 0,21-1-16,0 21 15,-22-21-15,22 21 0,0-20 16,0 20-16,-21 0 0,21-20 16,0-1-16,0 0 15,0 0-15,0 0 0,0 0 16,0-42 15,0 0-15,-21 0-16,21 0 15,0 0-15,0-1 0,0-20 16,0 21-16,0-22 16,0 1-16,0 0 15,21 0-15,-21-1 0,0 1 0,21-1 16,-21 1-16,0 0 15,22 21-15,-22 0 0,21-1 16,0 22 0,0 0-16,0 22 0,1-1 15,-1 0-15,21 0 0,-21 21 16,0 1-16,0-22 16,1 21-16,-22 1 15,0-22-15,-22 21 0,1-21 16,0 0-16,-21 0 0,0 1 15,-1-1-15,1-21 0,21 0 16,-22 0-16,22 0 16,0 0-16,42 0 31,0 0-31,0 0 16,1 0-16,-1 0 0,0 21 15,0 0-15,0-21 16,1 21-16,-1 1 0,-21-1 15,21 0-15,0 0 0,0-21 16</inkml:trace>
  <inkml:trace contextRef="#ctx0" brushRef="#br0" timeOffset="-73758">9419 2201 0,'-21'-21'16,"21"-1"-16,-21 1 16,42 21-1,0 0 1,1 0 0,-1 0-16,0 0 15,0 0-15,0 0 0,0 0 0,0 0 16,1-21-16,-22 0 15,-22 0 1,1-1-16,0 1 16,0 21-1,0 0-15,0 0 0,0 0 16,-1 0-16,22 21 0,-21 1 16,21-1-16,0 0 15,0 0-15,0 0 16,21 22-16,-21-22 0,22 21 15,-1-21-15,0 0 0,21 1 16,-21-1-16,22 0 0,-1-21 16</inkml:trace>
  <inkml:trace contextRef="#ctx0" brushRef="#br0" timeOffset="-73184">10202 2075 0,'-21'-43'16,"0"22"-16,0 0 16,0 21-16,0 0 15,0 0-15,-1 0 0,-41 21 16,42-21 0,-22 42-16,22-20 0,0-1 15,21 0-15,-21 0 16,21 0-16,0 1 0,0-1 15,21 0-15,-21 0 0,21-21 16,0 21-16,0-21 16,1 0-16,-1 0 0,0 0 15,0-21-15,0 21 0,1-21 16,-1 0 0,0 0-16,-21-1 0,21 22 15,-21-21-15,0 0 16,21 21-16,-21 21 15,21-21 1,-21 43-16,0-22 0,21 21 16,1 0-16,-22 1 0,21 20 15,21 1-15,-21-1 16,1 1-16,-1-1 0,-21-20 16,0 20-16,0-21 0,0-21 15,-21 1-15,-22-1 16,22 0-16,-21-21 0,-1 0 15,1-21-15,0 0 16,-1-1-16,22 1 0,-21-21 16,42 0-16,-21-1 15,42-63-15,-21 64 16,21 0-16,21 0 0,-20-1 16,20 22-16,0 0 15,-21 21-15</inkml:trace>
  <inkml:trace contextRef="#ctx0" brushRef="#br0" timeOffset="-72768">10541 2181 0,'-21'0'0,"0"0"0,0 0 16,-1 0-16,1 0 15,42 21 17,1-21-17,-1 0-15,-21 21 0,42-21 16,22 0 0,-43 0-16,-21-21 15,21 21-15,-21-21 0,0-1 16,-21 1-1,0 0-15,0 0 0,-1 21 16,1-21-16,0-1 16,0 22-16,0 0 0,-1 0 15,1 22 1,21-1 0,0 0-16,21 0 0,-21 0 15,22 22-15,-1-22 16,0 0-16,0 21 0,0-21 15,1 1-15,20-1 0,-21 0 16,21-21-16</inkml:trace>
  <inkml:trace contextRef="#ctx0" brushRef="#br0" timeOffset="-72415">10859 2265 0,'-21'-21'15,"21"0"-15,-22 0 16,22-22-16,-21 22 0,21 0 15,-21 0-15,21 0 16,21 42 0,-21 0-1,21-21-15,-21 21 16,22 0-16,-1 1 0,-21-1 16,21-21-16,-21 21 15,21 0-15,0 0 16,0-21-1,-21-21 1,21 21-16,-21-21 16,22 0-16,-1 0 15,0-1-15,0 22 16,0-21-16,1 21 16,-22 21-16,21 1 15,0-1-15,-21 0 0,21 0 16,-21 21-16,21-21 0,-21 1 15</inkml:trace>
  <inkml:trace contextRef="#ctx0" brushRef="#br0" timeOffset="-66145">6710 4869 0,'0'21'0,"0"-42"62,0-1-62,0 1 16,0 0-16,21 0 15,-21 0 1,0 0-16,0 0 0,21-1 16,-21 1-1,0 0-15,22 21 31,-22 21 1,0 0-1,21-21 0,0 22 157,-21-1-173,21-21-15,-21 21 0,21 0 16,0 0-16,-21 0 0,21 0 16,-21 1-16,22-1 15,-22 0-15,0 0 0,21-21 16,-21 21-16,0-42 31</inkml:trace>
  <inkml:trace contextRef="#ctx0" brushRef="#br0" timeOffset="-65856">6795 4721 0,'-22'-22'16,"22"44"15,0-1-15,0 0 0,0 0-1,0 0-15,0 0 16,0 22-16,0-22 0,0 21 15,0 1-15,0-1 0,0 0 16,-21 0-16,21 1 16,0-1-16,-21 1 0,21-1 15,0 0-15,0 0 16</inkml:trace>
  <inkml:trace contextRef="#ctx0" brushRef="#br0" timeOffset="-64771">6710 5186 0,'0'21'47,"0"0"-31,0 1-16,0-1 15,0 0-15,0 21 0,0 1 16,0 20-16,0 1 0,0-1 15,0 1-15,0-1 16,0 1-16,0-1 0,0 1 16,0-22-16,0 21 15,0-41-15,0 20 0,0 0 16,0-20-16,0-1 0,0 0 16,0 0-1</inkml:trace>
  <inkml:trace contextRef="#ctx0" brushRef="#br0" timeOffset="-54704">1630 3705 0,'-21'0'16,"0"-22"-16,-22 1 0,1 21 15,0 0-15,-1 0 16,-20 0-16,-1 21 0,-20 1 16,20-1-16,-20 21 0,-1 21 15,0-20-15,1 20 16,-1 22-16,0-22 0,1 22 16,-1-21-16,21 20 15,1 22-15,-1-21 0,22-1 16,21 22-16,21 0 0,21 21 15,21-21-15,22 0 16,20 21-16,1-21 16,42 0-16,-21-22 0,21 22 15,0-42-15,0-1 0,0-21 16,0-21-16,0 1 0,0-22 16,0-43-16,-21 22 15,21-42-15,-21-1 0,-1-21 16,149-232-1,-211 211-15,-1-21 16,-21 0-16,1-21 0,-22 21 16,-22 0-16,1 0 15,-21 0-15,-22 21 0,22 0 16,-43 22-16,1 20 16,-1 1-16,-21 41 0,0 1 15,1 0-15,-1 21 0,0 0 16,0 0-16,21 0 15,22 21-15,-1 0 0,22-21 16,0 22-16,20-22 16,1 21-16,21 0 0,-21-21 15,21 21-15,0 0 16,21-21 31</inkml:trace>
  <inkml:trace contextRef="#ctx0" brushRef="#br0" timeOffset="-49428">3196 3853 0,'-42'-22'0,"21"22"15,0 0 1,-1 0-1,22 22 17,22-1-32,-1 0 15,0 21-15,21-20 16,1 41-16,20 0 0,1 1 16,20 0-16,1 20 0,0 1 15,21 0-15,-22-1 16,22-20-16,-21-1 0,-1 1 15,1-1 1,-21-21-16,-22 1 0,0-22 0,0 0 16,-20 0-16,-22 1 15,21-22-15,-21 21 0,0-42 32,-21 21-32,21-22 15,-22 1-15,1-21 0,0-1 16,0 1-16</inkml:trace>
  <inkml:trace contextRef="#ctx0" brushRef="#br0" timeOffset="-48978">4064 3408 0,'-21'-21'0,"21"0"0,-21 21 31,21 21-31,-21 0 0,0 0 16,-1 22-16,-20-1 15,0 22-15,-1-1 0,1 22 16,-21-1-16,20 1 15,-20 0-15,-1 21 0,22-1 16,0 1-16,-22-21 0,22 21 16,-1-22-16,1 1 15,21-22-15,-21 1 0,20 0 16,1-22-16,0 0 16,0 0-16,21-20 0,-21-1 15,21 0-15,0 0 16,-22-21-16,22-21 47,22 0-32,-22 0-15,21-1 16</inkml:trace>
  <inkml:trace contextRef="#ctx0" brushRef="#br0" timeOffset="-46871">1820 5800 0,'0'21'15,"0"0"17,21 1-17,-21-1 1,0 42-16,0-21 15,0 1-15,0 20 0,0 1 16,0-1-16,0 1 16,0-1-16,0 1 15,0-1-15,0 22 16,-21-21-16,21 20 0,0-20 0,0 20 16,-22-20-16,22 20 0,0-20 15,-21 0-15,21-1 16,0 0-16,0-20 0,0 20 15,0-20-15,0-1 16,0-21-16,0 0 0,21 0 16,-21 1-16,0-1 15,22-21 79,-1 0-78,0-21-16,21 21 0,0 0 0,22 0 15,0 0-15,20-22 16,22 22-16,0 0 0,42 0 16,0 0-16,0 0 15,22 0-15,-1 0 0,0 0 16,1 0-16,-1 0 15,0 0-15,-42 0 0,22 0 16,-44 0-16,1 0 0,-42 0 16,-1 0-16,-21-21 15,1 21-15,-22 0 0,0 0 16,-42-21 62,0 0-62,0 0-1</inkml:trace>
  <inkml:trace contextRef="#ctx0" brushRef="#br0" timeOffset="-46546">4382 7282 0,'-21'-21'0,"-1"-1"16,1 22 0,21 22 15,0-1-15,21-21-1,-21 21-15,22 0 16,-1 0-16,0-21 0,21 21 15,-21 0-15,22 1 0,-1-1 16,-21 0-16,0 0 16,1-21-16,-1 21 0,0 1 15,-21-1-15,0 0 16,-21 0-16,0 0 0,21 0 16,-43 0-16,22 1 0,-21-1 15,-1 21-15,-20-21 16,21 1-16,-22 20 0</inkml:trace>
  <inkml:trace contextRef="#ctx0" brushRef="#br0" timeOffset="-43224">6668 4763 0,'21'0'31,"-21"-21"16,-21 21 31,21 21-78,-21-21 16,-22 21-16,22 0 15,0-21 1,0 21-16,-1-21 0,1 21 15,0-21-15,21 22 16,21-22 31,-21-22-47,21 22 16,1-21-16,-1 21 0,0-21 15,0 0-15,0 21 16,1-21-16,-1 0 0,0 21 15,-21-21-15,21 21 16,-21-22-16,0 44 47,0-1-31,-21 0-16,21 0 0,0 0 15,-21 0-15,21 0 16,0 1-16,-21-22 0,21 21 15,0 0 1,0-42 15,0 0-15,21-1 0,-21 1-1,0 0 1,0 0-1,0 42 32,0 0-31</inkml:trace>
  <inkml:trace contextRef="#ctx0" brushRef="#br0" timeOffset="-42885">6710 4742 0</inkml:trace>
  <inkml:trace contextRef="#ctx0" brushRef="#br0" timeOffset="-38885">7811 4636 0,'21'0'16,"0"21"-16,-21 0 15,21-21-15,0 21 16,1 0-16,-1 1 16,21 20-16,-21 0 0,21-20 15,-20 41-15,20-21 16,0 22-16,-20-22 0,-1 43 16,0-22-16,0 22 15,0 0-15,-21 20 0,21 1 16,-21 0-16,0 85 15,-21-86-15,21-20 16,0 0-16,-21-1 0,21-20 16,-21 21-16,21-22 0,0-21 15,-21 22-15,21-22 16,-21 1-16,21-1 0,0 0 16,-22-21-16,22 1 15,0-1-15,0-42 31,0-1-15,0 1-16,0 0 0,-21 0 16</inkml:trace>
  <inkml:trace contextRef="#ctx0" brushRef="#br0" timeOffset="-38549">8044 6520 0,'-22'0'16,"22"21"15,22 0-15,-1 0-16,0 0 16,0-21-1,-21 22-15,21-22 0,0 0 16,0 0-16,1 0 15,-1 0-15,0 0 0,0-22 16,0 22-16,1-21 0,-1 0 16,-21 0-16,21 0 15,0-1-15,-21 1 0,21 0 16,-21 0-16,21 21 16,-21 21-1,-21 0 1,0 0-16,0 22 0</inkml:trace>
  <inkml:trace contextRef="#ctx0" brushRef="#br0" timeOffset="-37239">6668 8107 0,'-21'-21'0,"-1"0"32,1 21-17,42 0 17,1 0-32,-1 0 0,0 21 15,0-21-15,21 0 0,-21 0 16,22 0-16,-1 0 15,-21-21-15,1 21 0,20 0 16,-21 0 0,-21-21-16,-21 21 15</inkml:trace>
  <inkml:trace contextRef="#ctx0" brushRef="#br0" timeOffset="-37006">6816 7938 0,'0'-21'15,"0"42"48,-21-21-63,21 21 0,0 0 16,0 22-16,0-22 15,0 21-15,0 0 0,0 22 16,0-22-16,0 22 0,0-1 15,0-21-15,0 22 16,0 21-16,0-43 16,0 0-16</inkml:trace>
  <inkml:trace contextRef="#ctx0" brushRef="#br0" timeOffset="-25294">9864 3768 0,'-43'-42'16,"22"42"-1,21-22-15,-42 22 0,21 0 16,21-21-16,-21 21 0,0 0 16,-1 21-16,1 1 15,21-1-15,-21-21 16,21 21-16,0 0 0,-21 0 16,21 1-16,-21-1 15,21 0 1,0-42-1,21 0 1,0 21 0,21-22-16,-20-20 0,20 21 15,0-22-15,0 22 0,1-21 16,20 0-16,-20-1 16,-1 22-16,43-42 15,-64 63-15,0 0 0,0 0 16,0 0-16,-21 21 15</inkml:trace>
  <inkml:trace contextRef="#ctx0" brushRef="#br0" timeOffset="-24539">9991 6710 0,'21'0'0,"0"-21"16,0 21 0,0 0-1,-21 21 1,0 0-16,0 1 16,0-1-16,0 21 15,0-21-15,22 0 0,-22 22 16,0-22-16,0 21 15,0-21-15,0 1 0,0-1 16,0 0 0,21-21-1,-21-21-15,21 0 0,0-1 16,22 1-16,-1-21 16,0-1-16,22 1 0,-1-21 15,1 20-15,-1 1 0,1 0 16,-1 20-16,-20-20 15,-22 42-15</inkml:trace>
  <inkml:trace contextRef="#ctx0" brushRef="#br0" timeOffset="-9326">12658 2456 0,'-42'0'0,"-1"0"16,-20 0-16,20 0 16,1-21-16,0 21 0,-22 21 15,22-21-15,-1 42 0,-20-21 16,-1 21-16,1-20 16,-1 41-16,1-20 0,-64 62 15,63-20 1,-20-21-16,20-1 0,-20 0 15,20 22-15,-20 0 0,20-22 16,22 22-16,-22 0 16,43-22-16,0 22 0,21-22 15,21 1-15,0 20 16,106 44-16,-42-65 16,42 0-16,0 1 0,0-22 15,42 1-15,0-22 16,22 0-16,-1 0 15,234-42-15,-212 0 16,-1 0-16,-20-22 0,20 1 16,-41-22-16,-1 1 15,-21 0-15,0-22 0,-21 21 16,-21-20-16,63-65 16,-126 65-16,-22 20 15,-21-20-15,-21-1 0,-106-106 16,21 107-16,0-22 15,-21 21-15,-21-20 16,0 20-16,0 21 0,-22 1 16,22-1-16,0 22 0,0 21 15,21 0-15,0 21 16,0 0-16,0 21 16,21 0-16,0-21 0,21 21 15</inkml:trace>
  <inkml:trace contextRef="#ctx0" brushRef="#br0" timeOffset="-8895">11790 3323 0,'21'-21'0,"-21"0"16,21 21 0,1 0-16,-1 0 15,-21 21-15,21 0 16,-21 22-16,21-1 16,-21 1-16,21-1 0,-21 0 0,0 22 15,0-22-15,0 0 16,0 1-16,0-22 0,0 21 15,0-21-15,0 0 16</inkml:trace>
  <inkml:trace contextRef="#ctx0" brushRef="#br0" timeOffset="-8562">11727 3387 0,'-22'-63'16,"22"41"-16,0 1 0,22 0 15,-1 0-15,0 21 16,21-21-16,-21-1 0,22 22 16,-1 0-16,0 0 15,22 22-15,-22 20 0,0-21 16,22 22-16,-22-1 0,1 21 15,-1-20-15,-21-1 16,0 22-16,-21-22 0,0 0 16,-21 0-16,0-20 0,-21 20 15,-1-21-15,1-21 16,-22 21-16,22-21 0,0 0 16,0 22-16,-1-22 15,22 0-15,0 0 0</inkml:trace>
  <inkml:trace contextRef="#ctx0" brushRef="#br0" timeOffset="-8043">12637 3345 0,'21'0'0,"0"0"0,0-21 16,0 21-1,-21 21 1,0 0-16,-21 0 0,21 0 16,0 0-16,-21 0 15,21 22-15,0-22 0,0 21 16,0 1-16,21-1 16,-21-21-16,0 21 0,0-20 15,21-1-15,-21 0 0,0 0 16,0-42 15,-21 0-15,21 0-16,0-1 0,-21-20 15,21 0-15,0 0 16,-21-1-16,21-20 0,0 20 16,0 1-16,21-21 0,0 20 15,-21 22-15,43 0 16,-22 0-16,21-1 0,-21 22 15,21 22-15,1-22 0,-1 21 16,1 0-16,-22 21 16,21-20-16,-21-1 0,-21 21 15,0-21-15,0 0 16,-21 0-16,0 1 0,-21-1 16,-1-21-16,1 21 0,-1-21 15,1 0-15,21 0 16,0 0-16,0 0 0</inkml:trace>
  <inkml:trace contextRef="#ctx0" brushRef="#br0" timeOffset="-7716">13441 3302 0,'21'0'16,"0"0"-16,-42 22 47,-21-1-32,21-21-15,-22 21 0,1 21 16,0-21-16,-1 22 16,1-22-16,21 21 0,0-21 15,21 22-15,0-22 0,42 21 16,-21-21-16,22 0 0,-1-21 15,0 22-15,0-22 16,22 0-16,-22 0 0,1 0 16,-1 0-16,-21-22 15,0 22-15,0-21 0,-42 0 32</inkml:trace>
  <inkml:trace contextRef="#ctx0" brushRef="#br0" timeOffset="-5993">11092 6647 0,'0'-22'0,"0"44"62,0-1-62,-22 0 0,22 21 16,0 1-16,0 20 0,0 1 15,0 20-15,0 1 0,-21 232 32,21-211-32,0 0 0,0-21 15,0 21-15,-21-22 0,21 1 16,0 0-16,-21-22 15,21 22-15,0-22 0,-21-20 16,21 20-16,0 1 16,0-22-16,0 0 0,0 1 15,-22-22-15,22 0 0,0 0 16,0 0 0,22-21-16,-1 0 15,0-21 1,21 21-16,1-21 0,20 21 15,107-21 1,-65 21-16,22 0 0,21 0 16,22 21-16,-1 0 0,22 0 15,20 22-15,1-22 16,0 21-16,-1-21 0,1 1 16,-22-1-16,-20 0 0,-1-21 15,0 0-15,-41 0 16,-2 0-16,-20-21 0,-21 21 15,0-21 1,-1-1-16,-62 1 0,-1 21 16,-21-21-16,0 0 15,-21 21 1,21-21-16,-22 21 0,22-22 16,-21 22-16,21-21 15,-21 0 1,21 0-16,0 0 0,0-21 15,0 20-15,-21-20 16,21-22-16,0 1 0,-21 0 16,-1-1-16,22-21 15,-21 22-15,21-22 0,0 0 16,0-20-16,21 20 0,-21 0 16,22 1-16,-1-1 15,0 0-15,0 1 0,0-1 16,1 0-16,-1 22 0,-21-1 15,0 1-15,0 20 16,0 1-16,0 0 0,-21 21 16,-1-22-16,22 22 15,-21 21-15,0-21 0,0 21 16,0-21-16,-1 21 0,-20 0 16,0 0-16,-22 0 15,1 0-15,-22 0 0,-21 0 16,0 0-16,-42-21 15,-21 21-15,0-22 0,-43 1 16,22 21-16,-22-21 0,21 0 16,1 21-16,-1-21 15,43 21-15,0 0 0,21-21 16,42 21-16,1 0 16,-1 0-16,43 21 0,-1-21 15,1 0-15,21 21 0,0-21 16,-1 0-16,1 0 15,0 21-15,0-21 16,0 0-16,0 21 0,0-21 16,-1 0-16,-20 0 0,21 0 15</inkml:trace>
  <inkml:trace contextRef="#ctx0" brushRef="#br0" timeOffset="-5595">11430 7493 0,'0'-21'31,"0"0"-31,21 21 16,-21 21-1,21 0 1,-21 22-16,0-22 15,0 21-15,0 0 16,0 1-16,0-22 0,0 21 16,0 1-16,0-1 0,22 0 15,-22-21-15,0 1 16,21 20-16</inkml:trace>
  <inkml:trace contextRef="#ctx0" brushRef="#br0" timeOffset="-5293">11324 7663 0,'-21'-21'15,"0"-1"-15,0 1 0,21 0 16,0-21-16,21 20 16,0 1-16,0 0 15,22 21-15,-1-21 0,0 21 16,22 0-16,-22 21 15,64 0-15,-64 22 16,1-1-16,-22-21 0,0 43 16,0-22-16,-21 0 15,0 1-15,-21-1 0,-21 0 16,21 1-16,-22-22 16,1 0-16,-1 0 0,1 0 15,0-21-15,0 0 0,-1 0 16,22-21-16,0 0 15</inkml:trace>
  <inkml:trace contextRef="#ctx0" brushRef="#br0" timeOffset="-4772">12001 7578 0,'21'0'0,"-21"21"47,0 0-47,0 1 15,0-1-15,0 21 16,0-21-16,0 21 0,21-20 16,-21 20-16,0-21 0,0 22 15,21-22-15,-21 0 16,0 0-16,0-42 31,0 0-31,-21 0 16,21-1-16,-21-20 0,21 0 15,-21-1-15,0 1 16,21 0-16,0-1 0,0 1 16,0 0-16,0 20 15,21-20-15,0 42 16,0 0-16,0 0 0,21 0 15,1 21-15,-22-21 16,21 21-16,-21 1 0,22-1 16,-22 0-16,0 0 15,0 0-15,-21 1 0,0-1 16,-21 0-16,0 0 16,-21 0-16,20-21 15,-20 0-15,21 0 0,-21 0 16,20 0-16,-20 0 0,21-21 15,0 21-15,0-21 16,21 0-16</inkml:trace>
  <inkml:trace contextRef="#ctx0" brushRef="#br0" timeOffset="-4328">12827 7557 0,'0'-21'0,"0"-1"16,0 1-1,-21 0-15,0 21 16,0 0-16,-1 0 16,1 0-16,0 21 0,-21 0 15,0 1-15,20-1 0,-20 21 16,21-21-16,-22 22 16,22-1-16,21-21 0,-21 21 15,21 1-15,21-22 16,0 21-16,1-20 0,-1-1 15,0 0-15,21 0 16,43-21-16,-43 0 16,-21 0-16,22 0 0,-22 0 15,0 0-15,0-21 16,1 0-16</inkml:trace>
  <inkml:trace contextRef="#ctx0" brushRef="#br0" timeOffset="-4081">12891 8065 0,'0'21'0,"21"-42"31,0 21-15,0 0-16,0 0 0,22 0 16,-22 0-16,21 0 15,0 0-15,-20 0 0,20-21 16,0 21-16,1 0 16,-22-21-16,21 21 0</inkml:trace>
  <inkml:trace contextRef="#ctx0" brushRef="#br0" timeOffset="-3595">13631 7578 0,'0'-42'0,"0"21"16,0-1-16,0 1 16,-21 0-16,0 21 15,0 0-15,0 0 16,-21 0-16,20 21 15,-20 0-15,0 1 0,20-1 16,1 0-16,0 0 16,0 0-16,21 21 0,0-20 15,0 20-15,21-21 0,0 0 16,0 1-16,1-1 16,20 0-16,-21 0 0,22-21 15,-22 21-15,0-21 0,0 0 16,0 0-16,0 0 15,-21-21-15,-21 21 16,0-21 0,0 21-16,0 0 15,-22-21-15,22 21 0,0 0 16,0 21-16,-43 0 16,43 0-16,0-21 15,0 21-15,21 0 16,0 1-16,0-1 0,0 21 15,21-21-15,0 1 16,21-1-16,1 0 0,-1-21 16,1 21-16,20-21 0,-21 0 15,1 0-15,-1 0 16,0-21-16,1 0 0</inkml:trace>
  <inkml:trace contextRef="#ctx0" brushRef="#br0" timeOffset="-3415">13483 7663 0,'-42'0'0,"21"21"16,21 0-1,21 0-15,-21 0 16,21 1-16,0-1 0,22 0 16,-22-21-16,21 21 15,0-21-15,1 0 0,-1 21 16,1-21-16,-1 0 0,0-21 15</inkml:trace>
  <inkml:trace contextRef="#ctx0" brushRef="#br0" timeOffset="-3073">13864 7493 0,'-21'0'16,"21"22"15,0-1-31,21 0 16,-21 0-16,21 0 15,-21 0-15,22 22 0,-1-1 16,0 0-16,0 1 16,0-1-16,1 0 0,-22 1 15,21-22-15,-21 0 0,21 0 16,-21 0-16,-21-21 16,21-21-1</inkml:trace>
  <inkml:trace contextRef="#ctx0" brushRef="#br0" timeOffset="-2896">13991 7705 0,'0'-42'16,"0"21"-16,0-1 0,-21 22 31,0 22-15,0-1-16,0 21 0,-1-21 15,1 21-15,21 1 16,-21-22-16,0 21 0,21-20 15,-21 20-15,21-21 16,0 0-16</inkml:trace>
  <inkml:trace contextRef="#ctx0" brushRef="#br0" timeOffset="-2673">14161 7514 0,'0'-21'16,"-21"21"-16,42 0 31,21 0-15,-21 0-16,21 0 15,1 0-15,-1 0 0,1 0 16,-1 0-16,-21 0 0</inkml:trace>
  <inkml:trace contextRef="#ctx0" brushRef="#br0" timeOffset="-2521">14351 7366 0,'-21'-21'16,"0"21"-16,-22 21 16,22 1-16,21-1 0,-21 21 15,21 0-15,0 1 0,0 20 16,0 1-16,0 20 15,0 1-15,0 0 0,0-1 16,0 1-16</inkml:trace>
  <inkml:trace contextRef="#ctx0" brushRef="#br0" timeOffset="-1019">11430 8150 0,'-21'0'0,"0"0"16,0 0 0,0 0-16,42-22 46,0 22-46,21 0 16,0-21-16,1 21 16,42 0-16,-1 0 0,22 0 15,21 0-15,0 0 0,0 0 16,21 0-16,0 0 16,-21 21-16,0-21 0,-21 0 15,-21 0-15,-1 0 16,-41 0-16,-1 0 0,-63 0 15,0 0 1,-22 0-16</inkml:trace>
  <inkml:trace contextRef="#ctx0" brushRef="#br0" timeOffset="-396">11790 8107 0,'21'0'15,"-21"21"32,0 0-47,0 22 16,-21-1-16,21 22 0,0-1 15,-21 1-15,21 20 0,0 1 16,0 21-16,0-21 16,0-1-16,0 1 0,0-22 15,0 1-15,-21-1 0,21-20 16,0-22-16,0 21 15,0-21-15,-22-21 0,22 22 16</inkml:trace>
  <inkml:trace contextRef="#ctx0" brushRef="#br0" timeOffset="1021">11049 10266 0,'21'0'0,"0"-21"16,1 21-16,-22-21 0,0 0 15,0 0-15,0-1 0,0 1 16,0 0-16,-22 0 16,1 0-1,0-1-15,0 22 0,0 0 16,0 0-16,0 22 0,-22-1 15,22 0-15,0 0 0,-22 22 16,22-22-16,0 21 16,21-21-16,-21 21 0,21-20 15,0 20-15,21-21 0,0 0 16,0-21-16,1 22 16,20-22-16,-21 0 0,22 0 15,-22-22-15,21 22 16,-21-21-16,0 0 0,0 0 15,1 0-15,-22-1 16,21 1-16,-21 0 16,0 42-1,0 0-15,-21 22 16,21-22-16,0 0 0,0 22 16,0-22-16,21 21 15,0-21-15,-21 0 0,21-21 16,22 21-16,-22-21 0,21-21 15,21-21 1,-41 21-16,20-21 0,-21-1 16,22-20-16,-22-1 15,0 1-15,0-22 0,-21 21 16,21-20-16,-21 20 0,0 1 16,0 20-16,0 1 15,-21 42-15,21 21 16,-21 22-16,21 20 0,-21 1 15,21-1-15,0 1 16,0-1-16,0 191 31,0-211-31,0-22 0,0 0 16</inkml:trace>
  <inkml:trace contextRef="#ctx0" brushRef="#br0" timeOffset="1519">11345 10245 0,'-21'0'16,"21"-21"-16,21 21 16,1 0-1,-1 0-15,21 0 0,22 0 16,-22 0-16,0 0 16,22 0-16,42 0 15,-64 0-15,21-21 0,-41 21 16,20 0-16,-21 0 15,0-22-15,1 22 0,-22-21 16,0 0 0,-22 0-16,1 21 0,0-21 15,0 21-15,0 0 0,-1 0 16,1 0-16,0 21 16,0 0-16,21 21 0,-21-20 15,21 20-15,-21-21 16,21 22-16,0-22 0,0 0 15,21 0-15,-21 0 0,21 0 16,0 0 0,0-21-16,0 0 0,1-21 15,-1 0 1,0 0-16,-21 0 0,21 21 16,-21-21-16,21 0 15,-21 42 1,0 0-1,22 0-15,-22 0 16,0 0-16,21 0 0,-21 1 16,21-1-16,-21 0 15,21-21-15,0 21 0,21-21 16</inkml:trace>
  <inkml:trace contextRef="#ctx0" brushRef="#br0" timeOffset="1721">12383 10224 0,'0'-64'0,"21"22"16,-21 21-16,0-22 0,0 22 16,0 0-16,0 63 31,-21 22-15,21-22-16,0 1 0,0 20 15,0-21-15,0 1 0,21-1 16,-21 1-16,21-22 15,0 0-15,-21 0 0</inkml:trace>
  <inkml:trace contextRef="#ctx0" brushRef="#br0" timeOffset="2010">12383 10266 0,'-43'-63'0,"22"-22"0,0 0 16,0 22-16,0-43 15,-1 21-15,22 22 0,0-22 16,0 22-16,22 20 15,-1 1-15,0 0 0,0 20 16,0 22-16,1 0 16,20 22-16,0-1 0,-21 0 15,22 0-15,-1 22 0,-21-22 16,0 21-16,1 21 16,-1-20-16,-21-1 0,-21 1 15,-1 20-15,1-21 16,-21 1-16,-1-22 0,1 21 15,0-21-15,0 1 16,-1-1-16,22 0 0,0-21 16,42 0-1,0 0-15</inkml:trace>
  <inkml:trace contextRef="#ctx0" brushRef="#br0" timeOffset="2699">12573 10012 0,'21'0'16,"0"-21"-16,1 21 15,-1 21 17,-21 0-17,21 22-15,0-22 16,-21 0-16,21 21 0,1-21 16,-22 22-16,21-22 0,-21 0 15,0 0-15,-21 1 16,-1-22-1,1 0-15,0-22 16,0 1 0,21 0-16,21-21 15,-21 20-15,21 1 16,0-21-16,22 21 0,-22 0 16,21 0-16,-21-1 0,22 1 15,-22 21-15,0 0 16,0 0-16,0 21 0,-21 1 15,22-22-15,-22 21 16,0 0-16,0 0 16,-22-21-16,22 21 15,0 0 1,0 0-16,-21 1 0,21-1 16,0 0-16,0 0 15,0 0-15,0 1 0,0-1 16,21 0-16,-21 0 15,22 0-15,-1-21 0,0 21 16,21-21-16,-21 0 0,22 0 16,-1-21-16,0 21 15,-20-21-15,20 0 16,-21 0-16,-21 0 0,21-1 0,-21-20 16,-21 0-16,0-1 15,0 22-15,0-21 0,-1 21 16,-20-22-16,21 22 15,0 21-15,-1 0 16,1 0-16,21 21 16,0 1-16,0-1 15,0 0-15,0 0 16,21 0 0,-21 0-1,22-21-15</inkml:trace>
  <inkml:trace contextRef="#ctx0" brushRef="#br0" timeOffset="3089">13462 9949 0,'-21'0'15,"0"0"-15,21 21 47,0 0-47,0 0 16,21 0-16,-21 1 0,0 20 16,21 0-16,-21-21 0,21 22 15,0-22-15,1 0 16,-22 0-16,21 0 0,0 1 15,0-22 1,-21-22-16,0 1 16,0 0-16,0 0 15,0 0-15,0-22 16,0 22-16,0 0 0,0-21 16,21 21-16,-21-1 0,0 1 15,0 0 1</inkml:trace>
  <inkml:trace contextRef="#ctx0" brushRef="#br0" timeOffset="3306">13801 9991 0,'-21'0'0,"21"21"47,0 0-47,0 1 16,0 20-16,0-21 15,0 0-15,0 21 0,0-20 16,0-1-16,0 0 16,0 21-16,21-42 15</inkml:trace>
  <inkml:trace contextRef="#ctx0" brushRef="#br0" timeOffset="3456">13864 9970 0,'-21'-21'0,"21"-1"0,0 1 16,0 0 0,0 42-1,0 0 1,21 1-16,-21-1 15</inkml:trace>
  <inkml:trace contextRef="#ctx0" brushRef="#br0" timeOffset="3906">14034 10097 0,'21'21'15,"0"-21"-15,-21 21 16,21-21-16,-21-21 16,0 0-1,0 0 1,-21 21-1,0 0 1,-21 42 0,20-21-1,1 22-15,21-22 0,-21 0 16,21 0-16,0 0 0,21 0 16,0-21-16,-21 21 0,22 1 15,20-22-15,-21 0 16,0 0-16,21-22 0,-20 22 15,-1-21-15,0 0 16,0 0-16,-21-21 0,0-1 16,21 1-16,-21-22 15,0 1-15,0-22 0,0 22 16,0-22-16,22 22 0,-22 20 16,0 1-16,0 21 15,0 63 1,-22 64-1,1-43-15,21 22 0,0 0 16,0-1-16,0 1 0,0-21 16,21-1-16,-21 1 15,22-22-15,-1-21 0,0 0 16,-21 1-16,21-22 0</inkml:trace>
  <inkml:trace contextRef="#ctx0" brushRef="#br0" timeOffset="4256">14478 10160 0,'0'-21'0,"-21"0"16,0 21-16,0 0 31,42 21 1,0-21-17,0 0-15,0 0 16,0 0-16,1 0 15,-1 0-15,0 0 16,-21-21-16,0 0 16,0 0-16,0 0 15,0-1-15,-21-20 0,0 21 16,21 0-16,-22 21 16,1-22-16,0 44 15,0-22-15,21 42 16,-21-21-16,0 22 0,21-1 15,0 0-15,0 0 0,0 1 16,0-22-16,21 21 16,-21-20-16,21-1 0,21-21 15</inkml:trace>
  <inkml:trace contextRef="#ctx0" brushRef="#br0" timeOffset="4572">14732 10074 0,'0'-43'0,"-21"22"0,21 0 16,0 0-16,0 0 16,21 21-16,-21 21 15,21 0-15,-21 0 16,22 21-16,-22 1 0,0 20 16,21-20-16,-21-1 15,0 0-15,0-21 0,0 1 16,-21-1-16,-1-21 15,1-21 1,21-1-16,0-20 0,0 0 16,0 0-16,0-22 0,43 0 15,-22 1-15,21 0 16,0 20-16,1 1 0,20-1 16,-42 43-16,22 0 15,-22 22-15,0 20 0,-21 0 16,0 22-16</inkml:trace>
  <inkml:trace contextRef="#ctx0" brushRef="#br0" timeOffset="8355">1355 6075 0,'0'-21'16,"-21"21"-1,-1-21-15,1 21 16,0 0-16,0 0 16,21 21-1,-21-21 1,0 0-16,21 21 15,-21 0-15,21 0 16,0 1-16,0 20 16,-22 0-16,22 22 0,0 63 15,0 63 1,0-63-16,0-21 16,0 21-16,0 0 0,0 21 15,22-21-15,-22 0 16,21 0-16,-21 22 0,0-23 15,21 23-15,-21-1 16,0 0-16,0 0 0,0-21 16,0 21-16,0-21 0,0 0 15,0-21-15,0 0 16,0-21-16,0-1 0,0 1 16,0 0-16,0-22 0,0 1 15,0-22-15,0 22 16,0-22-16,0-21 15,0 0-15,21 0 0,-21 0 16,0-42 78,21 21-63,-21-21-31,21 21 16,0 0-16,1 0 15,-1 0-15,21 0 16,1 0-16,20 0 0,0 0 16,22 0-16,21 0 15,21 21-15,21-21 0,22 0 16,-1 0-16,42 21 0,1-21 15,21 0-15,0 22 16,275-1 0,-275-21-16,21 0 0,21 21 15,-21-21-15,-21 0 0,21 21 16,0-21-16,-21 21 0,-1-21 16,1 22-16,-21-1 15,-1-21-15,-20 21 0,0 0 16,-22-21-16,0 21 15,-21-21-15,-21 0 0,0 21 16,0-21-16,-21 0 0,0 0 16,-21 0-16,-22 0 15,22 0-15,-22 0 0,1 0 16,-22 0-16,22 0 16,-22 0-16,21 0 0,-20 0 15,42-21 1,-64 21-16,0 0 0,0 0 15,0-21-15,0 21 16,-21-21-16,-21 0 78,0 0-62,0-1-1,0 1 1,21 0 0,-21 0-16,21 0 0,0-22 15,-22 1-15,22 0 0,0-1 16,0-20-16,0-1 16,0 1-16,0-1 0,0-20 15,0 20-15,0 1 16,0-1-16,0 1 0,-21 20 15,21 1-15,0 21 0,0 0 16,0 0-16,0-1 16,21 22 109,1 0-110,-1 0-15,0 0 0,0 0 16,21 0-16,1 0 0,20 0 16,1 0-16,-1 22 15,22-22-15,0 0 0,-1 0 16,22 21-16,-21-21 0,-1 0 15,1 0-15,0 21 16,-22-21-16,22 0 16,-22 0-16,-20 0 0,-1 0 15,0-21-15,1 21 0,-22 0 16,0-21-16,0 21 16,-21-22-16,0 1 15,-21 21 16,21-21-31,-21 21 0,21-21 16,-21 21-16,-1-21 16,22-1-16,-21 1 0,0 0 15,0 0-15,21-21 0,-21 21 16,21-22-16,-21 1 16,21-1-16,0-20 0,-21 21 15,21-85 1,0 84-16,0-20 0,0-1 15,0 1-15,0 20 0,0 1 16,0 21-16,0-21 0,0 21 16,0-1-1,0 1 17,21 21-32,0 0 46,0 0-46,0 0 16,0 0-16,22 0 16,-1 0-16,22 0 0,-22 0 15,21 0-15,-20 0 0,20 0 16,-20 0-16,-22 0 16,21 0-16,-21 0 0,0 0 15,-42-21 1,0 21-1,0 0 1,0-21-16</inkml:trace>
  <inkml:trace contextRef="#ctx0" brushRef="#br0" timeOffset="8596">10520 7790 0,'-21'0'16,"0"-21"-16,21-1 16,21 44 15,0-1-15,0-21-16,0 21 15,0 0-15,-21 21 0,22 1 16,-22-1-16,-22 0 0,1 22 15,-42-22-15,-1 22 16</inkml:trace>
  <inkml:trace contextRef="#ctx0" brushRef="#br0" timeOffset="9578">2412 9293 0,'0'-22'16,"-21"1"0,0 21-1,-21 0-15,-1 0 16,1 0-16,-1 21 0,-20 1 15,0 20-15,-1-21 16,22 42-16,-22-20 0,22 20 16,21-20-16,0 20 0,21 1 15,21-22-15,0 22 16,42-22-16,-20-21 0,41 21 16,1-42-16,0 0 15,-1 0-15,1 0 0,-22 0 16,1-21-16,0-21 0</inkml:trace>
  <inkml:trace contextRef="#ctx0" brushRef="#br0" timeOffset="9976">2688 9546 0,'22'-21'15,"-1"0"-15,0 0 31,-42 21 1,0 21-17,21 0-15,-22 0 0,1 1 16,21-1-16,-21 21 0,21 1 16,0-1-16,0-21 15,21 21-15,0-21 0,-21 22 16,43-22-16,-22-21 15,0 0-15,21 0 0,1 0 16,-22 0-16,21-21 0,-21-22 16,1 22-16,-1 0 15,0-21-15,0 0 0,-21-1 16,0 1-16,0-1 16,0 1-16,-21 0 0,21 0 15,-21 20-15,21 1 16,0 0-16,21 21 31</inkml:trace>
  <inkml:trace contextRef="#ctx0" brushRef="#br0" timeOffset="10504">3196 9377 0,'22'0'0,"-22"21"46,0 1-46,21-1 16,-21 21-16,0-21 16,0 21-16,0 1 0,0 20 15,0-20-15,0-1 16,0 0-16,0 1 0,0-22 16,0 0-16,0 0 0,0 0 15,0-42 1,0-21-1,0 21-15,0-22 16,0 1-16,0-21 0,0 20 16,0-20-16,0-1 0,0 1 15,21-1-15,-21 22 16,21-1-16,0 22 0,0-21 16,0 42-16,1 0 15,20 0-15,-21 21 0,0 0 16,22 0-16,-22 22 0,0-22 15,-21 21-15,0-20 16,-21-1-16,21 21 0,-42-21 16,20 0-16,-20-21 0,21 21 15,-22-21-15,22 0 16,0 0-16,0 0 0,21 22 16,21-22-1,0 21 1,22 0-16,-1 0 0,0 0 0,1 22 15,20-22-15,-21 0 16,1 0-16,-1 21 0,-21-42 16,1 22-1,-1-22-15</inkml:trace>
  <inkml:trace contextRef="#ctx0" brushRef="#br0" timeOffset="10718">4043 9398 0,'-21'-21'0,"21"0"16,-21 0-16,0 21 15,21 21 1,0 0 0,21 0-16,-21 22 0,0-1 15,21 22-15,-21-22 16,21 21-16,-21-20 0,0-1 15,0 0-15,21 1 0</inkml:trace>
  <inkml:trace contextRef="#ctx0" brushRef="#br0" timeOffset="10987">3895 9356 0,'-21'-21'0,"21"0"15,0 0-15,21-1 16,0 22-16,21 0 16,1 22-16,-1-22 0,0 21 15,22 21-15,-1-21 16,-20 21-16,-1 1 0,0-1 16,-21 1-16,-21-1 0,-21 0 15,0 0-15,-42 1 16,20-1-16,-20-21 0,-22 1 15,22-1-15,-1-21 16,22 0-16,-1 0 0,1-21 16</inkml:trace>
  <inkml:trace contextRef="#ctx0" brushRef="#br0" timeOffset="11372">4784 9379 0,'0'-21'16,"0"0"-16,0 0 15,-21-1-15,-1 22 0,-20 0 16,21 0-16,-21 0 0,-1 0 16,1 43-16,21-22 15,-22 21-15,22-20 0,21 41 16,0-21-16,0 1 15,21 20-15,1-20 0,20-1 16,0 0-16,1-21 0,20 22 16,1-43-16,-1 21 15,-20-21-15,-1 0 0,0-21 16,-21-1-16,0 1 0,1-21 16,-22-21-16,0 20 15,-22-20-15,1-1 0,0 1 16,-21-1-16,0 1 15,20 20-15,-20 22 0,21 0 16,0 21-16,-1 0 0,1 21 16,0 0-16</inkml:trace>
  <inkml:trace contextRef="#ctx0" brushRef="#br0" timeOffset="11767">4847 9673 0,'-21'0'16,"21"22"-16,21-22 31,0 21-15,-21 21-1,22-21-15,-22 22 16,21 20-16,0-21 0,0 22 15,-21 0-15,21-22 0,1 21 16,20-20-16,-21-1 16,0-21-16,0 0 0,0 1 15,22-22-15,-22 0 16,0-22-16,0 1 0,1 0 16,-1 0-16,-21-22 0,21 1 15,-21 21-15,0-21 16,0-1-16,0 22 0,0 0 15,0 0-15,0 0 16,0 42 15</inkml:trace>
  <inkml:trace contextRef="#ctx0" brushRef="#br0" timeOffset="19286">12700 4530 0,'0'-21'15,"0"0"1,0 0 0,0-1 30,-21 22-14,42 22-1,-21-1-15,0 21-1,0 0-15,0 1 16,0-1-16,0 22 0,-21-1 15,21 22-15,0-1 0,-21 1 16,21 0-16,0 21 16,0-1-16,0 1 0,0 0 15,0 0-15,-21 0 16,21-1-16,0-20 0,-22 0 16,22-1-16,0-20 0,0 0 15,-21-22-15,21 0 16,-21 43-16,21-43 15,0-21-15,0 1 16,0-1-16,0 0 0,21-21 16,0-21-1,1 0 1,-22-22-16,21 1 0,-21-1 16</inkml:trace>
  <inkml:trace contextRef="#ctx0" brushRef="#br0" timeOffset="19881">12616 4318 0,'0'-21'31,"-22"21"-16,1 0 17,21 21-32,-21-21 0,21 22 15,-21-1-15,0 21 16,21-21-16,-22 21 0,22-20 16,-21 20-16,21-21 0,0 22 15,-21-22-15,21 0 16,0 0-16,0 0 0,0 0 15,-21-21 1,21-21 0,0 0-1</inkml:trace>
  <inkml:trace contextRef="#ctx0" brushRef="#br0" timeOffset="20222">12531 4297 0,'21'0'31,"0"0"-31,0 0 15,0 21-15,1 0 16,-1-21-16,21 43 0,-21-22 16,22 0-16,-1 22 0,0-22 15,22 21-15,-22 0 16,1-21-16,-1 22 0,-21-22 16,21 0-16,-21 0 15,1 1 1,-44-22-1,1 0 1</inkml:trace>
  <inkml:trace contextRef="#ctx0" brushRef="#br0" timeOffset="24003">3556 1228 0,'21'21'31,"0"-21"-16,-21-21-15,0 0 16,0 0 0,0-1-16,0 1 15,0 0 1,0 0-16,0-21 0,0 21 16,0-22-1,22-42-15,-1 43 0,-21-21 16,0 20-16,21-20 0,-21-22 15,0 22-15,0-22 16,0 21-16,0-20 0,21 20 16,-21 22-16,0-22 0,0 22 15,0 21-15,0 0 16,0 0-16,0 0 0,0-1 31,21 44 47,1-22-78,-1 0 16,21 0-16,0 21 0,22-21 16,-1 0-1,22 21-15,21-21 0,21 0 0,21 21 16,0-21-16,22 21 0,20-21 15,0 0-15,22 21 16,0-21-16,0 21 0,20-21 16,1 0-16,-21 0 15,42 22-15,-21-22 0,-1 0 16,1 0-16,0 21 0,0-21 16,0 0-16,0 21 15,0-21-15,-22 0 0,22 21 16,-43-21-16,1 0 15,0 21-15,-43-21 0,0 0 16,0 0-16,-21 22 16,-21-22-16,0 0 0,-1 0 15,1 0-15,0 0 0,0 0 16,-21 0-16,20 0 16,-20 21-16,0-21 0,-1 0 15,149 0 1,-190 21-16,20-21 15,-20 0-15,-22 0 0,21 0 16,-21 0 0,0 21-16,0-21 15,1 0 1,-1 0 15,0 0-15,0 0 15,0 0 0,1 0 1,-22 21-17,21 0 16,-21 0-15,21 1-16,-21-1 0,21 0 16,-21 0-16,21 22 0,-21-1 15,0 21-15,0-20 16,0 20-16,0 22 0,0-22 16,0 22-16,-21 0 0,21-1 15,0 1-15,-21 21 16,21-22-16,0 1 0,-21-21 15,21-1-15,0 1 16,0-1-16,0-20 0,0-1 16,0 0-16,0 0 0,0-20 15,0-1-15,21 0 16,-21 0-16,0 0 0,0 1 16,0-1-1,0-42 32,0-1-31,-21 22-1</inkml:trace>
  <inkml:trace contextRef="#ctx0" brushRef="#br0" timeOffset="24315">11472 1948 0,'22'0'16,"-1"0"-1,0 0-15,-21 21 16,21-21-16,0 0 16,-21 21-16,22 0 0,-1-21 15,0 21-15,0 1 0,0-1 16,0-21-16,0 21 16,1 0-16,-1-21 15,0 21-15,0-21 16</inkml:trace>
  <inkml:trace contextRef="#ctx0" brushRef="#br0" timeOffset="24686">12150 1927 0,'21'0'0,"-21"-22"31,-21 22-15,21 22-16,-21-22 15,-1 21-15,1-21 16,0 21-16,0 0 16,0-21-16,0 21 15,-1-21-15,1 21 0,0 0 16,0-21-16,0 22 0,0-1 15,0-21 1,21 21-16,-22-21 16,22 21 31</inkml:trace>
  <inkml:trace contextRef="#ctx0" brushRef="#br0" timeOffset="29256">5482 4319 0,'-21'0'15,"42"0"1,1 0-1,-1 22-15,0-22 0,0 0 16,0 0-16,21 0 0,1 0 16,20 21-16,1-21 15,42 0-15,-22 0 0,43 0 16,127 0 0,-105-21-16,-1 21 0,0 0 15,0 0-15,21-22 0,1 22 16,-22 0-16,21-21 15,-21 21-15,22-21 0,-22 21 16,-21-21-16,21 21 0,-21-21 16,-21 21-16,21 0 15,0-22-15,-21 22 0,0 0 16,-1 0-16,1 0 16,0-21-16,-21 21 0,21 0 15,-22 0-15,1 0 0,0 0 16,20 0-16,-20 0 15,0 0-15,-1 0 0,1 0 16,21 0-16,-22 0 16,1 0-16,21 21 0,-21-21 15,-1 0-15,-20 0 0,20 0 16,1 22-16,-21-22 16,-1 0-16,-21 0 0,22 0 15,-22 0-15,22 0 16,-1 0-16,-20 0 15,20 0-15,1 0 0,-1 21 0,22-21 16,-22 0-16,22 21 16,-22-21-16,1 0 0,21 21 15,-43-21-15,21 0 0,-20 0 16,-1 21-16,1-21 16,-22 0-16,21 0 0,-21 0 15,0 0 1,0 0-16,1 0 0,-1 0 15,0 0-15,0 0 0,0 0 16,22 0-16,-22 0 16,63 0-16,-62 22 15,-1-22-15,21 0 16,-21 0-16,1 0 0,-22 21 16,21-21-16,0 0 15,-21-21 48,-21 21-63,21-22 0,-21 22 15</inkml:trace>
  <inkml:trace contextRef="#ctx0" brushRef="#br0" timeOffset="34703">12764 8806 0,'21'-21'16,"0"21"31,-21-22-47,0 44 47,-21-1-32,0 0-15,21 0 16,-22 0-16,22 21 0,-21-20 16,0 20-16,0 22 15,0-43-15,0 0 16,0 0-16,-1 0 15,22 0-15,-21 0 0,0-21 16,21 22-16,21-1 109,0-21-109,1 0 16,-1 21-16,21-21 16,0 0-16,-21 21 0,22-21 15,-1 21-15,1-21 0,-1 22 16,0-22-16,22 21 16,-22-21-1,-21 0-15,0 0 16,1 0-16,-1 0 31,0-21 0,-21-1-15,21 1 0,-21 0-16,0 0 15,0 0 1,0-1-16,0 1 0,0 0 15,0-21-15,-21 21 0,0 0 16,21-22-16,-21 1 16,-1 21-16,-20-43 15,21 43-15,0-21 16,-1 21-16,1-1 0,0 1 16,0 0-16,21 0 15,-21 21-15,21-21 0,-21 21 16,21-22-16,-21 22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7T05:25:22.1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25383 8978 0,'0'-42'0,"-21"0"16,-1 20-16,22-20 0,-21 21 16,21 0-16,0 42 15,0 21 1,0 22-16,21 21 16,1 20-16,-22 22 0,21 0 15,0 0-15,21 170 16,-20-149-16,-1 0 15,0 0-15,0-21 0,0 0 16,0-21-16,0 0 16,-21-21-16,22-1 0,-22-42 15,21 1-15,-21-1 0,0-21 16,0 1-16,21-1 16,-21-42-1,21 21-15,0-22 0,22 1 16,-1 0-16,43 21 15,-1-21-15,43 0 0,22-1 16,20 1-16,42 21 16,43-21-16,22 0 0,20 21 15,43-21-15,-1 0 16,22 21-16,0-21 0,0 21 16,-22 0-16,1-22 0,-43 22 15,1 0-15,-43 0 16,-43 0-16,1-21 15,-42 21-15,-22 0 0,-42-21 16,-1 21-16,-41 0 0,-22-21 16,1 21-16,-22 0 0,0 0 15,-21-21 17,-21-1-17,21 1 1,0 0-16,0 0 15,0-21-15,0 21 16,-21-22-16,21-20 0,-22 20 16,22-20-1,-42-64-15,21 42 0,-22 22 16,22-22-16,0 21 0,-21-20 16,0-1-16,20-21 15,-20 1-15,0-1 0,20-21 16,-20 0-16,0-21 0,0 20 15,-1-20-15,-20 21 16,20 22-16,1-1 0,0 21 16,21 22-16,-22 20 15,1 22-15,-1 0 0,1 0 16,0 21-16,-22 21 0,1-21 16,-22 21-16,1 0 15,-44 0-15,2 1 0,-23-1 16,-253 21-1,169-21-15,-63 0 0,0 0 16,-43 1-16,0-22 0,-21 42 16,-20-21-16,-2 0 15,44 1-15,-1-1 0,43 21 16,42-21-16,21 21 16,64-20-16,42-1 0,42 0 15,43 21-15,21-20 16,21-1-16,0 0 15,42 0-15,-21-21 0,21 21 0,22-21 16,-22 21-16</inkml:trace>
  <inkml:trace contextRef="#ctx0" brushRef="#br0" timeOffset="475">26294 7708 0,'-21'-84'15,"0"20"-15,0 1 16,-1 20-16,22 1 0,0 21 16,22 42-1,-1 21-15,0 22 0,0-1 16,0 22-16,0 0 0,22-1 16,-22 1-16,21 0 15,-21-1-15,22-20 0,-22-1 16,0 1-16,-21-22 15</inkml:trace>
  <inkml:trace contextRef="#ctx0" brushRef="#br0" timeOffset="740">26019 8047 0,'-64'-85'0,"1"22"15,21-22-15,-1 1 0,43 20 16,0 0-16,43 1 15,20 42-15,22 0 0,42 21 16,0 0-16,0 42 0,21 0 16,0 1-16,-21 20 15,-21 1-15,-22-1 0,-20 1 16,-43-1-16,-21 1 16,-21-22-16,-43 21 0,-20-20 15,-1-1-15,-21 1 0,1-22 16,-1 21-16,0-21 15,42-21-15,1 0 0</inkml:trace>
  <inkml:trace contextRef="#ctx0" brushRef="#br0" timeOffset="1218">27183 7539 0,'21'-21'0,"0"0"0,0 21 15,-21-21-15,0 42 16,0 0 0,0 21-16,22 0 0,-22 22 15,21 0-15,0-1 16,-21 0-16,21 1 0,0 0 16,1-1-16,-22-21 0,21 1 15,-21-1-15,0-21 16,0-63 15,-43-22-15,22 1-16,0-1 0,0-20 0,-22-1 15,22 0-15,0-21 16,0 1-16,0 20 0,21-21 16,0 22-16,0 20 15,0 22-15,21-1 0,0 22 16,64 21-16,-22 21 15,22 0-15,-22 22 16,22-22-16,-21 21 0,63 64 16,-85-21-1,-42-43-15,-42 1 16,-22-1-16,1 0 0,-128 22 16,107-43-1,-1 0-15,0-21 0,22 0 16,20 0-16</inkml:trace>
  <inkml:trace contextRef="#ctx0" brushRef="#br0" timeOffset="2250">28009 7391 0,'0'-21'0,"-22"21"15,1-22-15,0 1 0,21 0 16,0 42 0,0 0-1,21 1-15,0 41 0,1-20 16,-1 20-16,0-21 16,0 22-16,0-1 0,0-20 15,-21-1-15,21 0 0,-21-21 16,22 1-16,-22-1 15,-22-42 1,22-1 0,-21 1-16,21-21 0,-21 0 15,0-1-15,21-20 0,-21 20 16,21-20-16,-21 21 16,21-1-16,0-41 15,0 62-15,0 1 0,0 0 16,0 0 93,-21 0-93,21 0-16,0 0 0,-22-1 15,22 1-15,0 0 0,0-21 16,0 20-16,0-20 16,22 21-16,-22 0 0,42-21 15,-21 20-15,21 1 16,128-42 0,-107 41-16,1 22 15,-1 0-15,-20 22 0,20-22 16,-21 21-16,1 0 0,-1 0 15,-21 0-15,-21 1 16,0-1-16,0 0 16,0 0-16,0 0 0,-21-21 15,0 0-15,0 21 0,-1-21 16,-20 0-16,21 0 0,-21-21 16,21 21-16,-1 0 15,-20-21-15,21 0 16,-22 21-16,22-21 0,-21 21 0,0-21 15,21 21-15,-22 0 16,1 0-16,-1 21 0,1 0 16,0 0-16,21 21 15,0 22-15,-22-22 0,43 22 16,0-1-16,0 22 0,0 0 16,21-1-16,1 1 15,62 42-15,-42-64 16,22 1-16,-22-22 15,22 1-15,-22-22 0,22 0 16,-1 0-16,1 0 16,-22-21-16,21 0 0,-20 0 15,-1-21-15,22 0 0,-22 0 16,0 0-16,1-22 16,-1 22-16,-21-21 0,22 20 15,-22-20-15,-21 21 16,21 21-16,-21-21 0,0 0 15,-21 21 1</inkml:trace>
  <inkml:trace contextRef="#ctx0" brushRef="#br0" timeOffset="-113854">3688 2099 0,'0'21'0,"21"1"0,0-22 16,1 21-16,-1-21 0,21-21 16,21-1-16,1 1 15,21 0-15,42 0 0,0 0 16,21-1-16,21 22 15,22-21-15,-1 0 0,22 21 16,21-21-16,-1 21 0,1-21 16,0 21-16,275-21 15,-254 0-15,-21 21 16,21 0-16,-21 0 16,-21-22-16,-22 22 0,-21 0 15,-42 0-15,0-21 0,-42 21 16,-21 0-16,-22 0 15,0-21-15,-21 21 0,-21-21 16,-21 21 0,-21-43-16</inkml:trace>
  <inkml:trace contextRef="#ctx0" brushRef="#br0" timeOffset="-113615">8239 1549 0,'21'0'32,"-21"-21"-32,21 42 31,0-21-31,0 21 0,1-21 16,20 21-16,-21 22 0,22-22 15,-1 21-15,0-21 16,0 21-16,-20 43 15,-22-42-15,-22-22 16,-20 21-16,-21-21 0,-22 0 16</inkml:trace>
  <inkml:trace contextRef="#ctx0" brushRef="#br0" timeOffset="-112407">4916 1252 0,'-21'0'0,"42"0"63,0 0-48,63-21-15,-20 21 16,-22 0-16,22 0 0,-22 0 16,0 0-16,1 0 15,-22 0-15,0 0 0,0-21 16,-42 21 0,0 0-1,0 0-15,0 0 16,-43 0-1,43 0 1,21 21-16,0 0 16,0 1-16,0-1 15,0 0-15,21 21 0,-21 1 16,0-1-16,0 0 16,0 1-16,0-1 0,0 0 15,0-20-15,21-1 0,-21 0 16</inkml:trace>
  <inkml:trace contextRef="#ctx0" brushRef="#br0" timeOffset="-112015">5572 1422 0,'0'-21'0,"-21"21"15,0 0 1,-1 0 0,1 21-16,0-21 15,21 21-15,-21 0 16,21 0-16,0 0 0,-21 1 16,21-1-16,0 0 15,21-21-15,0 0 16,0 0-1,22-21-15,-22 21 0,21-21 16,-21-1-16,-21 1 16,21 0-16,-21 0 0,0 0 15,0 0-15,-21 21 16,21-21-16,-21 21 0,0-22 16,0 22-16,0 0 0,-1 22 15,22-1 1</inkml:trace>
  <inkml:trace contextRef="#ctx0" brushRef="#br0" timeOffset="-111542">5891 1294 0,'-21'0'16,"0"0"-16,0 0 16,0 0-1,21 21 1,-22 0 0,22 0-1,0 1-15,0-1 16,22 0-1,-22 0-15,21 0 0,0 0 0,-21 0 16,21 1-16,0-22 0,1 0 16,-1 0-16,0 0 15,0 0-15,-21-22 16,21 22-16,-21-21 16,0 0-1,-21 0 1,0 21-1,0 0 1,0 0 15,-1 0 16</inkml:trace>
  <inkml:trace contextRef="#ctx0" brushRef="#br0" timeOffset="-111079">5763 1337 0,'0'-21'0,"-21"21"15,21 21 1,21 0-1,-21 0-15,21 1 16,-21 20-16,0-21 16,0 0-16,22 22 0,-22-22 15,0 21-15,0-21 16,0 22-16,0-22 0,0 21 16,0-21-16,0 1 15,21-22 1,-21-22-1,0 1 1,21-42 0,-21 20-16,0 1 0,0 0 0,21-1 15,-21 1-15,0 0 16,21 20-16,-21-20 0,22 42 16,-1-21-16,0 21 15,0 0-15,0 21 16,0 0-1,-21 22 1,0-22-16,0 0 0,0 0 0,-21-21 16,0 21-16,0 1 15,0-1-15,0-21 16,-1 0-16</inkml:trace>
  <inkml:trace contextRef="#ctx0" brushRef="#br0" timeOffset="-110689">6440 1231 0,'21'0'0,"21"-21"0,-21 0 16,1 21-16,-22-21 15,21 21-15,-21-21 0,-21 21 31,-1 0-31,1 0 0,0 0 16,0 0-16,0 21 16,-22-21-16,22 21 0,0 0 15,21 0-15,0 1 16,0-1-16,21 0 16,0 0-16,22-21 0,-22 21 15,21-21-15,1 21 0,-1-21 16,-21 0-1,0 0-15,21 21 16,-63-21 0,0 22-16,0-22 0,0 21 15,-21-21-15,20 21 0,-20-21 16,21 0-16,0 0 16,21-21-16</inkml:trace>
  <inkml:trace contextRef="#ctx0" brushRef="#br0" timeOffset="-110215">6800 1020 0,'21'-22'15,"0"22"1,-21 22 0,0-1-16,0 0 0,0 0 15,0 0-15,0 22 16,0-22-16,0 21 0,0-21 15,0 22-15,0-22 16,0 0-16,0 0 0,21-21 16,-21 21-16,21-21 15,0 0 1,0 0-16,1-21 0,-1 0 16,-21 0-16,21 0 0,0-1 15,-21 1-15,21 0 16,-21 0-16,0 0 15,-21 21 1,0 0 0,0 21-16,0 0 15,-1-21-15,1 21 0,0-21 16,21 21-16,0 1 31,21-22-15,-21 21-16,21-21 15,1 21-15,-1 0 0,0-21 16,0 21-16,0 1 16,1-22-16,-1 0 0,0 0 15,0 0-15,0 0 0</inkml:trace>
  <inkml:trace contextRef="#ctx0" brushRef="#br0" timeOffset="-110036">7223 1253 0,'0'-22'0,"0"44"32,0-1-17,0 0 1,0 0-16,0 0 16,0 0-1</inkml:trace>
  <inkml:trace contextRef="#ctx0" brushRef="#br0" timeOffset="-109876">7223 1041 0,'0'-43'16,"-21"1"-16,0 21 0,21 0 0,-22 21 15,22 21 16,0 0-15,0 0-16</inkml:trace>
  <inkml:trace contextRef="#ctx0" brushRef="#br0" timeOffset="-109452">7308 977 0,'21'-21'16,"-21"42"15,0 0-15,21 1-16,-21-1 0,21 21 0,-21 1 15,21 20-15,-21-21 16,21 1-16,-21-1 0,0 64 16,0-85-1,21 21-15,-21-21 0,0 1 16,0-1-16,0 0 15,0 0-15,0-42 16,0-43 15,0 43-31,-21-21 0,21 0 16,-21-22-16,21 22 0,0-1 16,0 1-16,0 21 15,0 0-15,21 0 0,0 0 16,22 21-16,20 21 15,-20 0-15,-22 0 16,21 0-16,-21 0 16,0 22-16,-21-22 0,-21 0 15,0 0-15,-21 0 0,0 1 16,-22-1-16</inkml:trace>
  <inkml:trace contextRef="#ctx0" brushRef="#br0" timeOffset="-108761">5487 2458 0,'-21'0'0,"21"-21"15,-21 21-15,21-21 16,0-1-16,21 1 15,21-21 1,-21 21-16,22 21 0,-1-21 16,1 21-16,20 0 0,-21 0 15,-21 21-15,22-21 16,-22 21-16,-21 0 0,0 0 16,0 22-16,-21-22 0,-22 21 15,22-21-15,-21 1 16,0-1-16,-1 0 15,22 0-15,0-21 0,0 21 16,0-21-16,-1 0 0,44 0 31,-1 0-31,0 0 0,0 21 16,22-21-16,-1 0 0,0 0 16,22 0-16,-22 0 15,0 0-15,22 0 0,-22 0 16,-21 0-16,0 0 0,1 0 15</inkml:trace>
  <inkml:trace contextRef="#ctx0" brushRef="#br0" timeOffset="-108144">6990 2247 0,'-21'-21'15,"21"0"-15,0 0 0,0 0 16,21 21-16,-21-22 16,21 1-16,0 21 0,22-21 15,-22 21-15,0 0 16,21 0-16,-21 0 0,1 21 16,-22 43-1,0-22-15,-22-21 16,1 22-16,0-22 0,0 0 15,0 21-15,0-21 16,0-21-16,-1 22 0,1-1 16,21 0-1,21-21 1,1 0-16,20 21 0,0-21 16,0 0-16,22 0 15,0 0-15,-1 0 0,0 0 16,1 0-16,-22 0 0,1-21 15</inkml:trace>
  <inkml:trace contextRef="#ctx0" brushRef="#br0" timeOffset="-106628">9742 1083 0,'0'-21'16,"-21"21"0,21 42-1,0-20-15,0 41 0,-22 0 16,22 43-16,0 0 15,0 21-15,0 0 0,0 21 16,0 22-16,0-22 16,0 21-16,0 0 0,-21 149 15,21-149-15,0-20 16,-21-1-16,21 0 16,0-21-16,0 0 0,0 0 15,0-21-15,-21-22 0,21 22 16,0-21-16,-21-22 15,21 1-15,0-1 0,0-41 16,0-1-16,0 0 0,21-21 16,0 0-16,0-21 15,0 0-15,22-1 0,-1 1 16,21 0-16,1 0 16,21 0-16,20-1 0,23 1 15,41 0-15,21 21 0,43 0 16,0-21-16,63 21 15,1 0-15,20 0 0,1 0 16,20 21-16,-20-21 16,-1 21-16,1 0 0,-22-21 15,-21 22-15,-21-1 16,-21 0-16,-42-21 0,-1 21 16,-42 0-16,-21-21 0,-42 22 15,-22-22 1,-20 0-16,-1 0 0,-21-22 0,-21 1 15,0 0 1,0 0-16,0 0 0,0-1 16,0 1-16,-21 0 0,21-21 15,-21 21-15,21-22 16,-21 1-16,21 0 0,0-22 16,0 22-16,21-22 0,-21 1 15,21-1-15,-21 1 16,0-1-16,21-20 0,-21 20 15,0-20-15,22 20 16,-22-21-16,0 1 0,0-1 16,21 21-16,0-105 15,-21 106-15,0-22 16,21 0-16,-21 22 0,21-1 16,-21-20-16,0 20 15,0-84-15,0 63 16,-21 22-16,21-1 0,-21 1 15,-21-1-15,20-20 16,-20 20-16,0 1 0,-1-1 16,-20 1-16,-1-1 15,-20 22-15,-1-22 0,-21 22 16,21 0-16,-41-1 0,20 1 16,0 0-16,0 21 15,0-1-15,22 1 0,-22 0 16,21 0-16,-21 0 0,0 21 15,1-22-15,-23 22 16,-20 0-16,-21 0 0,-22 0 16,1 0-16,-22 0 15,-20 0-15,-1 0 0,0 0 16,0 22-16,21-22 16,-21 0-16,43 0 0,0 21 15,20-21-15,22 0 0,21 0 16,21 0-16,43 0 15,-1 0-15,22 0 0,0 0 16</inkml:trace>
  <inkml:trace contextRef="#ctx0" brushRef="#br0" timeOffset="-106060">10419 363 0,'-21'0'0,"0"0"16,21-21-16,-21 21 16,21-21-16,0 42 31,0 22-15,-22-22-16,22 21 0,-21 22 15,21-22-15,-21 21 16,21-20-16,0-1 0,-21 1 15,21-1-15,0-21 16,-21 0-16,21-42 31,0-21-31,21 21 16,-21-43-16,21 22 0,-21-22 16,21 1-16,0-1 15,1 1-15,-1-1 0,0 1 16,0 20-16,0 22 0,0 0 15,0 21-15,1 21 16,62 127 0,-62-84-16,20 21 15,-21-22-15,21 0 0,-21 1 16,1-22-16,-1 1 0,0-1 16,-21-21-16</inkml:trace>
  <inkml:trace contextRef="#ctx0" brushRef="#br0" timeOffset="-105934">10525 808 0,'-64'-42'16,"43"20"-16,0-20 0,21 21 15,0-42-15,0 20 16,21 22-16,0 0 16,22 21-16,20-21 0</inkml:trace>
  <inkml:trace contextRef="#ctx0" brushRef="#br0" timeOffset="-105308">10991 596 0,'-22'-21'31,"1"21"-31,21-21 0,-21 0 16,21 42 15,0 0-31,0 0 16,21 22-16,-21-1 15,21-21-15,-21 21 16,22 1-16,-22-22 0,0 0 16,0 0-16,0 1 0,21-22 15,-21-22 1,0 1-16,0 0 16,0-21-16,0-1 0,0 1 15,0-21-15,0-1 16,0 0-16,21 1 0,-21 0 15,21-1-15,-21 0 0,21 22 16,0 0-16,0 21 16,1 21-16,20 0 0,-21 21 15,22 0-15,-22 0 16,42 43 0,-42-22-16,-21 0 0,0 1 0,0-22 15,0 21-15,-21 0 16,0-20-16,-21-1 0,21 0 15,-1 0-15,-20 0 16,21-21-16,0 22 0,-1-22 16,44 0-1,-1 0 1,0 0-16,0 0 0,22 0 16,-1 0-16,0 0 15,0 0-15,-20 21 0,-1 0 16,0 0-16,-21 0 0,-21 0 15,0 0-15,-22 1 16,1-1-16,0 0 0,-1 0 16,1-21-16,0 21 15,20-21-15,1 0 0,21-21 16,21 0-16,1 0 16,-1 0-16</inkml:trace>
  <inkml:trace contextRef="#ctx0" brushRef="#br0" timeOffset="-104939">11562 406 0,'42'-42'16,"-20"20"-16,-1 22 0,-21 22 31,0 20-15,0 0-16,21 0 16,-21 1-16,21-1 0,-21 1 15,0-1-15,21 0 0,-21 0 16,0 1-16,0-22 15,0 0-15,0 0 0,-21-42 32,21-42-17,0 20-15,21-20 16,-21-1-16,21-20 16,0-1-16,-21 0 0,22 1 15,-1 20-15,21 1 16,-21 42-16,1-1 0,-1 22 15,0 22-15,0 20 0,21 21 16,-21 1-16,1-1 16,-1 22-16,0-22 0,-21 1 15,21 0-15,-21-1 0,21-21 16,-21 1-16,-21-22 16,0 0-16</inkml:trace>
  <inkml:trace contextRef="#ctx0" brushRef="#br0" timeOffset="-104393">11816 723 0,'-21'-21'0,"0"0"16,21 0-16,0 0 16,42 0-1,-21-1-15,22 1 16,-1 21-16,-21-21 0,21 0 16,1-22-16,-1 22 0,-21 0 15,22-21-15,-22 21 16,0-22-16,0 22 15,0 0-15,-21 0 0,21 0 16,-21 42 0,0 0-16,21 0 15,-21 22-15,0-1 16,22 0-16,-22-21 16,21 22-16,-21-1 0,0 0 15,21 1-15,-21-1 0,21 0 16,0-21-16,-21 22 0,22-22 15,-22 0-15,0 0 16,21 1-16,-21-44 31,0 1-31,0-21 0,-21 21 16,21-43-16,-22 1 0,22-1 16,-21 1-16,21-22 15,-21 0-15,21 1 0,0 20 16,21 1-16,0-1 15,1 22-15,41 21 16,0 21-16,-20 0 0,20 42 16,-20-21-16,20 43 15,22 41 1,-64-41-16,-21 0 0,-21-22 16,0 21-16,-22-20 0,-20-1 15,-1-21-15,-20 0 0,20 1 16,-20-22-16,20 0 15,22 0-15</inkml:trace>
  <inkml:trace contextRef="#ctx0" brushRef="#br0" timeOffset="-102709">15775 2671 0,'-85'21'0,"85"0"16,22-21 0,-1 0-16,21 0 0,22 0 15,20 0-15,43 0 16,0 0-16,43 0 0,20 0 16,22 21-16,-1-21 0,43 21 15,-21-21-15,0 0 16,-21 22-16,0-1 0,-43-21 15,-42 0-15,-21 0 16,-22 21-16,-41-21 0,-22 0 16,-42 0-16,-22-21 15,1 21-15,0 0 16</inkml:trace>
  <inkml:trace contextRef="#ctx0" brushRef="#br0" timeOffset="-102272">19626 2417 0,'85'-64'0,"-64"22"15,-21 0-15,-21-1 0,0 22 16,-21-21-16,-1 20 15,-41 1-15,20 0 0,-42 0 16,22 21-16,-1 0 0,0 21 16,1 0-16,20 22 15,1-1-15,20 0 0,22 1 16,21 20-16,0-21 16,0 1-16,42 20 0,1-20 15,-1-1-15,22-21 0,20 21 16,-20-20-16,21-22 15,-1 0-15,22 0 0,-21 0 16,84-43 0,-105 1-16,-1 0 0,-21 21 15,1-22-15,-22-20 0,-21 20 16,0 1-16,-21 0 16,-22 21-16,-20-22 0,-1 22 15,-42 0-15,22 21 16,-22 0-16,0 0 0,0 21 15</inkml:trace>
  <inkml:trace contextRef="#ctx0" brushRef="#br0" timeOffset="-101617">18632 2650 0,'-43'21'15,"43"0"1,0 0-16,0 0 0,21 0 16,-21 0-16,22 22 0,-1-1 15,21 106 1,-21-84-16,-21 21 16,22-22-16,-22 0 0,0 22 15,-22 42 1,1-63-16,21-1 0,-21 1 15,21-22-15,0 21 16,0 22-16,21-64 16,0 1-16,-21-1 0,22-21 15,-1 0-15,0 0 16,21 0-16,-21 0 0,22-21 16,-1-1-16,22 22 15,62-21 1,-41 21-16,0 0 0,21 0 15,21 21-15,0-21 0,0 22 16,0-22-16,-21 21 0,-1-21 16,-20 21-16,0-21 15,-22 0-15,-42 21 0,0-21 16,-42-21 0,0 21-16,-21-21 15,0 21 1,20-21-16,1-1 0,21 1 15,0 0-15,0 0 16,0-64 0,0 22-16,0-1 0,0-21 15,0-20-15,-21 20 0,21-42 16,0 21-16,0 0 16,0 22-16,0-1 0,0 0 15,0 43-15,0 0 0,0 21 16,0-1-16,-21 22 15,0 22 1,-1-22-16,1 21 0,-21 21 16</inkml:trace>
  <inkml:trace contextRef="#ctx0" brushRef="#br0" timeOffset="-100019">11118 2248 0,'-22'-21'0,"22"0"16,-21 0-1,21 42-15,0 0 16,0 22-16,0 20 16,21-21-16,-21 1 15,22-1-15,-22 0 0,0-20 16,0 20-16,21-21 16,-21 0-16,-21-21 15,21-21 1,0-21-16,-22 21 15,22-22-15,0 1 0,0-22 16,-21 1-16,21-1 16,0 1-16,21-1 0,-21 1 15,22 21-15,-1-22 0,0 43 16,21 0-16,0-1 16,1 22-16,-1 0 0,1 22 15,83 41 1,-83-20-16,-22-22 15,-21 21-15,0-21 0,-21 21 16,0-20-16,-22-1 16,1 21-16,-21-21 0,20-21 15,1 22-15,-1-1 0,1-21 16,0 0-16,63 0 31,21 0-31,1 0 16,20 0-16,1 0 0,-1 0 15,1 21-15,-22 0 0,0-21 16,1 21-16,-43 0 16,0 0-16,0 1 0,0-1 15,-127 21 1,84-42-16,1 21 16,0-21-16,-1 0 15,22 0-15,0-21 0,0 21 16,21-21-16,21 0 0,0 0 15</inkml:trace>
  <inkml:trace contextRef="#ctx0" brushRef="#br0" timeOffset="-99625">11774 2226 0,'21'-21'0,"21"0"0,-21 0 16,-21 42 30,0 0-46,0 0 16,-21 21-16,21-20 0,0 20 16,0 0-16,-21-20 0,21 20 15,0-21-15,0 21 16,0-21-16,0 1 16,0-44-1,21 1-15,-21 0 16,0-21-16,21 21 15,-21-22-15,22-20 0,-1 20 16,-21-20-16,21 21 0,0-1 16,0 1-16,-21 21 15,42 0-15,-20 21 0,-1 21 16,0 0-16,21 43 16,-42-1-16,22-21 15,-22 22-15,21 21 16,-21-43-16,0 0 15,0 0-15,0-20 0,0-1 16</inkml:trace>
  <inkml:trace contextRef="#ctx0" brushRef="#br0" timeOffset="-99480">11964 2395 0,'-21'-42'0,"21"21"0,-21 21 15,21-21-15,21 0 16,0 21-1,0 0-15,22 0 0,-22 0 16,21 0-16,1 0 16,-1 0-16,0 0 0</inkml:trace>
  <inkml:trace contextRef="#ctx0" brushRef="#br0" timeOffset="-99059">12430 2205 0,'0'-21'15,"0"0"-15,0 0 16,0-1-1,-21 22-15,21-21 16,0 42-16,0 1 16,0-1-16,0 0 0,0 21 15,0 0-15,21 1 16,-21-1-16,0 1 0,0-1 16,0 0-16,0 0 15,0-20-15,0-1 16,0-42-1,0-1 1,0 1-16,0-21 0,0 0 16,0-1-16,0 1 0,0-22 15,0 22-15,0 0 16,0 0-16,21 42 0,-21-43 0,0 22 16,21 21-1,22 0-15,-22 0 0,21 0 0,-21 21 16,21 0-16,-20 1 0,20-1 15,-21 0-15,-21 21 16,0-21-16,0 0 0,-21 1 16,-21-1-16,-1-21 0,1 21 15,0-21-15,-1 0 16,-20 0-16,42-21 0,-22 21 16,22-21-16</inkml:trace>
  <inkml:trace contextRef="#ctx0" brushRef="#br0" timeOffset="-98783">12874 2120 0,'0'-21'0,"-21"21"31,42 0-16,-21 21 1,21 1-16,1 20 0,-22-21 16,21 21-16,0 1 15,0-1-15,-21 0 0,21 1 16,-21-22-16,0 0 16,0 21-16,0-21 15,0 1-15</inkml:trace>
  <inkml:trace contextRef="#ctx0" brushRef="#br0" timeOffset="-98191">12156 2777 0,'-22'0'0,"22"-22"0,0 44 46,22-1-30,-22 21-16,0-21 16,0 0-1,21 64-15,0-43 16,-21-20-16,21-1 0,0 0 16,22 0-16,-22-21 15,21 21-15,22-21 0,42 0 16,-43 0-1,0 0-15,1-21 0,0 21 16,-22 0-16,0 0 0,-21-21 16,0 21-16,1 0 15,-44 0 17,1-21-32</inkml:trace>
  <inkml:trace contextRef="#ctx0" brushRef="#br0" timeOffset="-97765">13425 2882 0,'0'-21'16,"0"0"-16,0 0 0,-22 0 15,22-1-15,-21 22 16,0-21-16,0 21 16,0 0-16,-21 0 0,-1 0 15,1 21-15,-1-21 0,22 22 16,-21-1-16,21 0 16,0 0-16,21 0 0,0 1 15,21-1-15,0 0 16,21 21-16,1-21 0,20 0 15,-20 1-15,20-1 0,0 0 16,-20-21-16,-1 21 16,-21 0-16,1 1 0,-1-22 15,-21 21-15,-21-21 16,-1 21-16,-20 0 0,21-21 16,-22 21-16,-20-21 0,21 0 15,-1 0-15,22 0 16,-21 0-16,21-21 0,-1 21 15,22-21-15</inkml:trace>
  <inkml:trace contextRef="#ctx0" brushRef="#br0" timeOffset="-97375">13658 3052 0,'21'0'0,"-42"0"47,21 21-31,21-21-1,0 0-15,0 0 16,0 0-16,0 0 0,0 0 16,1 0-16,-1 0 15,0-21-15,0-1 16,-21 1-16,0 0 15,0 0-15,0 0 0,-21 0 16,21 0-16,-21-1 0,0 22 16,21-21-16,-22 21 15,-20 21 1,21 1-16,0-1 0,21 0 0,-21 21 16,21-21-16,0 22 15,0-1-15,0 0 0,21-20 16,0-1-16,0 0 15,0 0-15,22 0 0,-1-21 16,-21 0-16</inkml:trace>
  <inkml:trace contextRef="#ctx0" brushRef="#br0" timeOffset="-97182">14039 2882 0,'-22'-42'15,"22"21"-15,-21 0 16,21 0-16,0-1 15,0 44-15,0-1 16,0 21-16,0 0 16,21 1-16,-21-1 0,22 22 15,-22-22-15,21 21 0,-21-20 16,21-1-16,0 0 16,0-20-16,0-22 0</inkml:trace>
  <inkml:trace contextRef="#ctx0" brushRef="#br0" timeOffset="-96811">14356 3073 0,'0'-21'15,"-21"21"1,0 0-16,-1 0 16,22 21-16,-21-21 0,42 0 46,1 0-46,-1 0 0,0 0 16,0 0-16,0 0 0,1-21 16,-1 21-16,0 0 0,0-22 15,-21 1 1,0 0-16,-21 21 0,21-21 16,-21 0-16,0 0 0,-1 21 15,1 0-15,0 0 16,0 0-16,0 0 0,-1 21 15,1 0-15,0 21 16,0-21-16,21 22 0,-21-22 16,21 21-16,0 1 15,21-22-15,0 0 0,0 0 16,0-21-16,22 0 0,-1 0 16,1 0-16</inkml:trace>
  <inkml:trace contextRef="#ctx0" brushRef="#br0" timeOffset="-96582">14716 3052 0,'0'-22'0,"0"1"16,-21-21-16,0 21 15,-1 0-15,1 0 0,0-1 16,0 22 0,0 0-16,21 22 0,-22-22 15,22 105 1,0-62-16,22-22 15,-1 21-15,0 1 0,0-22 16,0 0-16,22 0 16,-22-21-16,21 0 0,0 0 15,1 0-15,-1-21 0,1-21 16</inkml:trace>
  <inkml:trace contextRef="#ctx0" brushRef="#br0" timeOffset="-96270">15012 2946 0,'0'-43'0,"0"1"0,0 0 16,-21 0-16,0-1 15,21 22-15,-21 0 0,21 0 16,-21 21-16,21 21 16,0 21-16,0-21 15,0 22-15,0 20 0,21-21 16,-21 22-16,21 0 16,-21-22-16,21 0 0,-21 22 15,21-43-15,-21 21 16,0-21-16,0-42 31,0 0-31,-21 0 0,0 0 16,0-22-16,21 1 0,-21 0 15,-1 21-15,22-22 16,-21 22-16,21 0 0,21-22 16,1 43-16,-1-21 15,21 21-15,0 0 0,1 0 16,-1 0-16,0 21 0,-20-21 15</inkml:trace>
  <inkml:trace contextRef="#ctx0" brushRef="#br0" timeOffset="-94183">10948 3581 0,'0'-21'15,"0"-1"1,0 44 15,0-1-15,0 0-16,0 0 15,0 22-15,0-22 0,0 21 16,0 0-16,0 1 16,0-1-16,0 0 0,0-20 15,0 20-15,21-21 16,-21 0-16,21 0 15,1-21-15,-22 21 0,21-21 16,0 0-16,21 0 16,-20 0-16,20 0 15,0 0-15,-21 0 0,22 0 16,-1 0-16,-21 0 0,22 0 16,-22 0-16,0 0 0</inkml:trace>
  <inkml:trace contextRef="#ctx0" brushRef="#br0" timeOffset="-93452">11498 3877 0,'0'-21'15,"0"0"1,0 0-16,0 0 16,-21 21-16,21-22 0,-21 22 15,21 22 1,-21-1-16,21 0 0,-21 0 15,21 0-15,-21 0 16,21 0-16,0 22 0,-21-22 16,21 0-16,0 0 0,21 1 15,0-1-15,0-21 16,0 0-16,0 0 0,0 0 16,22 0-16,-22-21 15,0-1-15,0 1 0,1 0 16,-22 0-16,0 0 0,0-1 15,-22-20-15,22 21 16,-21 0-16,0 21 0,0-21 16,-22 21-1,22 0-15,0 21 0,0-21 16,21 21 0,21-21-16,-21 21 0,21-21 15,22 0-15,-22 0 0,0 0 16,21 0-16,-20 0 15,-1-21-15,21 21 0,-21 0 16,0-21-16,0 21 16,-21-21-16,-21 21 47,21 21-32,0 0-15,0 0 16,0 0-16,21 0 15,-21 1-15,22-1 0,-22 0 16,21 0-16,0 0 0,0-21 16,0 0-16,1 0 15,-1 0-15,0-21 0,0 0 16,0 21 0,0-64-16,0 43 0,-21 0 15,0 0-15,-21 0 16,21 0-16,-21 21 0,0-21 15,0 21-15,0 0 0,0 0 16,-1 21-16,1-21 16,0 21-16,21 0 15,21-21 1,0 0-16,1 0 0</inkml:trace>
  <inkml:trace contextRef="#ctx0" brushRef="#br0" timeOffset="-93002">12112 3750 0,'22'-21'0,"-22"0"16,0 0 0,0 42 15,0 21-15,0-21-16,21 22 0,-21-1 15,0 22-15,21-1 16,-21 0-16,0-20 0,21 20 15,-21 1-15,0-22 16,0 0-16,21 1 0,-21-1 16,0-21-16,0 1 0,-21-22 15,21-22 1,-21 1-16,21 0 16,0-21-16,-21-1 15,21 1-15,0 0 0,0-22 16,-21 1-16,21-1 0,0 22 15,0-22-15,21 22 16,-21 21-16,21 0 0,0 21 16,0 0-1,21 42-15,1-21 0,-22 0 16,0 22-16,-21-22 0,21 21 16,-21-21-16,-21 0 15,0-21-15,0 22 0,0-22 16,-22 0-16,1 0 15,0-22-15,-1 22 0,1-21 16,0 0-16</inkml:trace>
  <inkml:trace contextRef="#ctx0" brushRef="#br0" timeOffset="-91417">11181 1655 0,'0'-43'31,"0"22"-31,0 0 0,0 0 16,0 0 15</inkml:trace>
  <inkml:trace contextRef="#ctx0" brushRef="#br0" timeOffset="-90769">10250 2332 0,'-22'0'31,"44"-21"-15,-1 21-16,21 0 15,-21 0-15,22 0 0,20 0 16,1 0-16,-1 0 0,1 0 16,-1 0-16,-21 0 15,22 0-15,-43 0 0,22 0 16,-43-21-16</inkml:trace>
  <inkml:trace contextRef="#ctx0" brushRef="#br0" timeOffset="-90570">10610 2205 0,'0'-21'0,"21"21"31,0 0-16,0 0-15,0 21 16,0 0-16,0-21 0,1 21 16,-22 0-16,0 22 15,0-22-15,-22 0 0,1 0 16,-21 1-16,0-1 16</inkml:trace>
  <inkml:trace contextRef="#ctx0" brushRef="#br0" timeOffset="-89720">9064 2417 0,'-21'-21'0,"0"21"15,21-22-15,-21 22 0,21-21 16,0 0-16,0 0 15,21 0 1,0 21 0,-21 21-16,21 0 0,-21 0 15,22 0-15,-22 1 16,21-1-16,-21 0 0,0 21 16,21-21-16,-21 0 15,0 1-15,0-1 16,-21-21-1,21-21 1,-21-1-16,21-20 16,-22 21-1,22 0-15,0 0 0,0-22 16,0 22-16,0 0 16,22 0-16,-22 0 0,21 21 15,0 0-15,-21 21 16,21-21-16,-21 21 15,21 21-15,-21-20 0,0-1 16,0 0-16,21 0 0,-21 0 16,21-42 15,-21 0-15,22 0-16,-1 0 15,-21-1-15,21 22 0,0-21 16,0 21-16,1 0 15,-1 0-15,0 21 16,0 1-16,-21-1 16,21 0-16,-21 0 0,21 0 15,-21 0-15</inkml:trace>
  <inkml:trace contextRef="#ctx0" brushRef="#br0" timeOffset="-89262">9107 2861 0,'-22'0'0,"22"-21"16,-21 21-16,21-21 0,21 0 31,1 21-31,-1 0 0,0 0 16,0 0-16,0-22 0,22 22 15,-22 0-15</inkml:trace>
  <inkml:trace contextRef="#ctx0" brushRef="#br0" timeOffset="-89113">9128 2946 0,'-21'21'15,"0"-21"-15,21 21 16,21-21-1,0 0-15,0-21 16,0 21-16,21 0 0,-20-21 16</inkml:trace>
  <inkml:trace contextRef="#ctx0" brushRef="#br0" timeOffset="-88516">9551 2628 0,'-21'0'16,"21"-21"0,0 42 15,0 1-16,0-1-15,0 0 0,0 0 16,0 0-16,0 0 16,21 0-16,-21 1 15,0-1-15,0 0 16,21-21 15,0-21-15,1 0-1,-1 21 1,0 0-16,0-22 16,0 22-16,1 0 0,-1 0 15,0 0-15,0 0 16,0-21-16,0 21 16,-21-21-1,21 21-15,-21-21 16,-21-21-1,21 21 1,-21-1-16,0 1 16,21 0-16,-21 21 15,21 21 1,0 0-16,0 1 0,0-1 16,21 21-16,-21-21 15,21 43-15,0-22 0,-21 0 16,21 22-16,1 42 15</inkml:trace>
  <inkml:trace contextRef="#ctx0" brushRef="#br0" timeOffset="-86856">9107 2565 0,'-21'-21'16,"-1"-1"-16,1 1 16,42 42 15,1 1-31,-1-1 16,21 0-16,21 21 0,1 1 15,0 20-15,20-21 0,-20 1 16,20-1-16,-20 1 15,-22-1-15,22-21 0,-43 0 16,21 0-16,-21 0 16,1-42-16</inkml:trace>
  <inkml:trace contextRef="#ctx0" brushRef="#br0" timeOffset="-86396">9742 2628 0,'-22'-63'0,"-62"-85"16,63 105-1,0 43-15,-1 0 16,-20 43-16,21-1 16,0 0-16,-22 43 0,22-21 15,-21 20-15,0 1 16,-1 0-16,22-22 0,0 22 16,-22-43-16,22 22 0,21-22 15,-21 0-15,21-21 16,-21 0-16,21 1 15,0-44 32,21 22 141,-21-21-188</inkml:trace>
  <inkml:trace contextRef="#ctx0" brushRef="#br0" timeOffset="-84123">12726 4025 0,'0'22'31,"21"-22"94,85 21-94,-63-21-31,41 0 0,-20 0 16,41 0-16,-20 21 16,21-21-16,-21 0 0,20 0 15,-20 0-15,-21 0 0,-1 0 16,-21 21-16,-20-21 0,20 0 15,-21 0 1</inkml:trace>
  <inkml:trace contextRef="#ctx0" brushRef="#br0" timeOffset="-79953">13827 3454 0,'0'21'0,"0"0"31,21-21-16,0 0-15,0 0 16,22 0-16,20 0 0,1 0 16,20 0-16,22 0 15,21 0-15,0 0 0,21 0 16,-21 0-16,21 0 0,1 0 16,-44 0-16,1 0 15,-21 0-15,0 0 0,-43 0 16,-21 0-16,0 0 0,-42 0 47,0 0-32,0 0 1</inkml:trace>
  <inkml:trace contextRef="#ctx0" brushRef="#br0" timeOffset="-78522">18484 3306 0,'21'21'16,"0"-21"-1,0 0 32,-42 21 0,-21-21-47,-22 0 16,-21 0-16,-20 0 15,-23 0-15,-20 21 0,-21-21 16,-22 0-16,1 0 15,0 0-15,-1-21 0,0 21 16,43 0-16,0 0 0,21 0 16,42 0-16,22 0 15,0 0-15,41 0 0,1 0 16,0 0-16,42 0 31,0 0-31,1 0 16,-22-21-1</inkml:trace>
  <inkml:trace contextRef="#ctx0" brushRef="#br0" timeOffset="-78189">16367 3158 0,'21'-22'15,"-21"1"1,0 0-1,-21 42 32,0 0-31,-22 1-16,1-1 0,0 0 16,-1-21-16,1 21 0,0 0 15,-1-21-15,1 0 16,21 21-16,0-21 0,0 0 15,63 21 1,-21 1-16,21-1 16,22 0-16,-1 21 0,1 1 15,20-22-15,-20 21 0,21 0 16,-43 1-16,21-22 16,-41 21-16</inkml:trace>
  <inkml:trace contextRef="#ctx0" brushRef="#br0" timeOffset="-76599">20897 3263 0,'21'-42'15,"0"42"-15,-21-21 16,-21 42 15,0-21-15,-1 21-16,1-21 15,-21 0-15,21 0 16,-22 0-16,22-21 16,0 21-16,0-21 0,0 0 15,0-1-15,21 1 0,0 0 16,0-21-16,21 21 15,21 0-15,0-1 0,1 1 16,84 21 0,-85 21-16,0 1 15,-21 20-15,1 0 16,-1 22-16,-21-22 0,-21 22 16,-1-1-16,1 0 0,-21 1 15,0-22-15,-1 1 16,1-22-16,-22 21 15,-20-21-15,63-21 0,0 0 16,-1 0-16,1 0 16,21-21-16,0 0 0,0 0 15,0-21-15,21 20 0,22 1 16,-22-21-16,21 21 16,0-1-16,1 1 0,-22 21 15,21 0-15,-20 21 16,-1 1-16,42 62 15,-63-41 1,0-1-16,21-21 0,-21 0 16,0 0-16,0 1 0</inkml:trace>
  <inkml:trace contextRef="#ctx0" brushRef="#br0" timeOffset="-76195">21404 3348 0,'0'-21'0,"-21"21"31,0 0-15,-21 42-1,21-21-15,21 0 16,-21 1-16,-1-1 15,1 0-15,21 21 0,0-20 16,0-1-16,0 0 0,0 0 16,21 0-16,1-21 0,-1 21 15,21-21-15,-21 0 16,0 0-16,0 0 0,22-21 16,-43 0-16,21 0 15,0 0-15,-21 0 0,0-22 16,0 22-16,0-21 15,0-1-15,-21 22 0,0 0 16,21 0-16,-21 0 0,-1 21 16,1 0-1,0 0-15,21 21 16,0 0 0</inkml:trace>
  <inkml:trace contextRef="#ctx0" brushRef="#br0" timeOffset="-75807">21785 3348 0,'22'0'16,"-1"0"-16,-21-21 15,0 0 1,-21 21 0,-1 21-1,1 0 1,21 0-16,-21 0 0,21 22 15,0-22-15,0 0 0,0 21 16,0-21-16,21 1 16,-21-1-16,21 0 0,22-21 15,-22 21-15,0-21 0,22 0 16,-22 0-16,21-21 16,-21 21-16,0-21 0,0 0 15,-21-22-15,22 22 16,-22-21-16,0 21 0,0-22 15,0 1-15,-22 21 0,1 0 16,0 21-16,0-22 16,0 22-16,0 0 0,0 22 15,-1-1-15,1-21 16,0 21-16,21 0 0,0 0 16,0 1-16,21-22 0</inkml:trace>
  <inkml:trace contextRef="#ctx0" brushRef="#br0" timeOffset="-75463">22333 3345 0,'21'-21'0,"-21"0"16,21-22 0,-21 65-1,-21-1 1,0 0-16,21 0 0,-21 0 15,0 0-15,21 22 16,-22-22-16,22 0 0,0 0 16,0 0-16,22 1 15,-1-1-15,0-21 0,0 21 16,0-21-16,21 0 0,-20 0 16,20-21-16,-21 0 15,0-1-15,1 1 0,-1 0 16,-21-21-1,0-43-15,-21 64 0,-1-21 16,1 20-16,0 22 0,0 0 16,0 0-16,-43 22 15,22-1 1</inkml:trace>
  <inkml:trace contextRef="#ctx0" brushRef="#br0" timeOffset="-73694">12430 4279 0,'0'-21'15,"-21"42"32,21 0-31,0 1-16,0-1 16,21 85-1,-21-64-15,0 21 0,21 1 16,-21 0-16,21-1 0,-21 0 15,0 22-15,0-42 0,21 20 16,-21 0-16,0-20 16,0-22-16,22 21 15,-22-20-15,0-1 16,0 0-16,-22-21 16</inkml:trace>
  <inkml:trace contextRef="#ctx0" brushRef="#br0" timeOffset="-73352">12303 5105 0,'-21'0'15,"21"21"1,-22-21-16,22 21 31,22-21-15,-1 0-16,21 21 15,-21 1-15,1-22 16,-1 21-16,0-21 0,21 0 16,-21 0-16,22 0 0,-22-21 15,0-1-15,21 22 16,-20-21-16,-1 0 0,21 21 16,-21-21-16,-21 0 15,21 21-15,-21-22 0,0 44 31,-21-1-31,0 0 16,0 0-16,-21 0 0,20 22 16,-20-1-16,21-21 15</inkml:trace>
  <inkml:trace contextRef="#ctx0" brushRef="#br0" timeOffset="-72795">13255 4914 0,'-21'0'15,"21"22"17,0-1-17,0 0-15,0 0 0,-21 0 16,21 21-16,0 1 16,-21-1-16,21 1 0,0-1 15,0 0-15,0-21 16,0 22-16,0-22 0,0 0 15,21 0 1,0-21-16,0 21 16,22-21-16,-22 0 0,21 0 15,1 0-15,20 0 16,-21-21-16,22 21 0,-22 0 16,1 0-16,-1-21 0,-21 21 15,21 0-15</inkml:trace>
  <inkml:trace contextRef="#ctx0" brushRef="#br0" timeOffset="-72056">13848 5168 0,'0'-21'0,"-21"21"46,21 21-46,-21 1 16,21-1-16,-22 0 16,22 21-16,-21-21 15,21 64 1,21-64-16,-21 0 16,22-21-16,-1 0 15,64-21 1,-64 21-16,0-21 15,0 0-15,0 0 0,-21-1 16,0 1-16,0 0 0,-21 0 16,0 0-16,0 0 15,0 21-15,21-21 0,-22 21 16,1 0-16,42 0 47,1 0-47,20 0 15,0 0-15,0 0 0,1 0 16,-1-22-16,1 22 0,-22 0 16,0-21-16,0 21 15,0 0-15,-42 0 32,0 0-32,0 0 15,21 21-15,-21-21 16,-1 22-16,22-1 0,0 0 15,22 63 17,-1-62-32,0-1 0,0 0 15,21 0-15,-21-21 0,22 21 0,-22-21 16,0 0-16,22-21 16,-22 21-16,-21-21 0,42-21 15,-42 20 1,0-20-16,-21 21 0,0 0 15,0 0-15,-1 0 16,1-1-16,-21 22 0,21 0 16,-1 0-16,-20 0 15,21 0-15,21 22 16,0-1-16,21-21 16,0 0-16</inkml:trace>
  <inkml:trace contextRef="#ctx0" brushRef="#br0" timeOffset="-71643">14525 5041 0,'0'-21'16,"0"0"-16,0 0 15,0 0-15,22 21 16,-22 21 0,21 0-16,-21 21 15,0 1-15,21 20 0,-21-21 16,21 22-16,-21 0 0,21-1 15,-21 0-15,21 1 16,0 0-16,-21-22 0,22 42 16,-1-62-1,-21-1-15,-21-21 16,-1-21-16,1-1 16,0-20-16,0 21 15,0-21-15,0-22 0,0 22 16,-1-1-16,22-62 15,22 84-15,20-22 16,-21 22-16,85 21 16,-64 0-16,1 0 15,-1 0-15,0 21 0,0 0 16,-20 1-16,-1-1 16,-42 0-16,-1 0 15,1 0-15,-21-21 0,0 21 16,-1-21-16,1 21 15,0-21-15</inkml:trace>
  <inkml:trace contextRef="#ctx0" brushRef="#br0" timeOffset="-71296">15076 5105 0,'42'-21'15,"-21"0"-15,0-1 0,1 1 16,-1 21-1,0 0 1,0 0-16,0 21 16,21 1-16,-20-1 0,-1 0 15,0 21-15,0-21 0,-21 22 16,-21-22-16,-21 42 16,-1-41-1,1-22-15,0 21 0,21 0 16,-22-21-16,22 0 0,21-21 31,21 21-31,22-21 16,-22 21-16,21 0 0,0 0 15,1 0-15,-1 0 16,-21 0-16,22 0 0,-22 21 16,0-21-1,21 21-15,-21-21 0</inkml:trace>
  <inkml:trace contextRef="#ctx0" brushRef="#br0" timeOffset="-70193">15838 5252 0,'0'-21'0,"0"0"0,0-1 16,-22 1-16,-20 0 31,21 21-31,0 0 0,0 21 16,21 0-16,-21 1 15,21 20 1,0-21-16,0 22 0,0-22 0,21 0 16,-21 0-16,42 0 15,-21 0-15,0-21 0,22 0 16,-1 0-16,-21 0 0,22-21 16,-1 21-16,-21-21 15,0-21-15,0 21 0,-21-1 16,0-20-16,-21 0 15,0 20-15,0 1 0,-21 0 16,20 0-16,-20 0 0,21 21 16,0 0-16,-1 0 15,1 21-15,21 0 16,21 0-16,1-21 16,-1 21-16,21-21 0,-21 0 15,1 22-15,20-22 0,-21 0 16,0 0-16,21-22 15,-20 22-15,-1-21 0,21 21 16,-21 0-16,22-21 0,-1 21 16,0-21-16,1 21 15,20 0-15,-20 0 0,-1 0 16,0 0-16,0 0 16,1 0-1,-22 0-15,-21 21 0,-21-21 16,0 21-16,-1 0 15,-20 1-15,0-1 0,0 0 16,-1 0-16,1 0 16,21 1-16,-1-1 0,22 21 15,0-21-15,22-21 16,20 21-16,0-21 16,1 0-16,-1 0 0,21-21 15,-20 21-15,20-21 16,-20 21-16,20-42 15,-42-1-15,0 22 0,-21 0 16,0-21-16,0 20 16,-21 1-16,-21-21 15,-21 0 1,20 42-16,22 0 0,0 0 16,0 0-16,-1 0 0,22 21 15,0 0 1,22 0-1,-1-21-15,0 0 16,0 21-16,22-21 0,-22 0 16,42 0-1,-21 0-15,22 0 0,-22 0 16,1 0-16,-1 0 0,-21 0 16,0 0-16,0 21 15,-21 1 1,-21-1-16,0 0 0,21 0 15,-21 0-15,0-21 16,0 22-16,21-1 0,-21 0 16,21 0-1,21-21-15,0 21 0,0-21 16,0 21-16,0-21 0,22 0 16,-22 0-16,0 0 15,21-21-15,-20 21 0,20-21 16,-21 0-16,0 0 15,0-22-15,0 22 0,-21-21 16,0-1-16,-21 1 0,0 21 16,-21 0-16,0 0 15,-43 0-15,0 21 0,-105 21 16,63 21 0</inkml:trace>
  <inkml:trace contextRef="#ctx0" brushRef="#br0" timeOffset="-69835">14420 5909 0,'-43'21'0,"22"-21"15,21 21-15,42-21 16,22-21-16,42 21 16,21-21-16,21 0 0,63 21 15,22-21-15,42 0 16,1 21-16,41-21 0,-20 21 15,-1 0-15,-21-22 0,-42 22 16,-43 0-16,-42 0 16,-42 0-16,-42 0 0,-85 0 15,-64 0 1</inkml:trace>
  <inkml:trace contextRef="#ctx0" brushRef="#br0" timeOffset="-65412">6694 2120 0,'-64'-21'16,"22"0"-16,0 21 16,-22-21-16,0 21 0,-20 0 15,-43 0-15,0 0 0,0 21 16,-42 0-16,-1 22 0,1-1 15,-22 0-15,22 22 16,21-1-16,0 1 0,21-1 16,63 1-16,22-1 15,42 22-15,42-22 0,43 1 16,42-1-16,42-20 0,43-1 16,21 0-16,21-21 15,21-21-15,21-21 0,1 0 16,-1 0-16,-21-42 15,0 20-15,170-84 16,-276 64-16,-42-22 0,-21 21 16,-64-20-16,-42-1 15,-42 0-15,-22 1 0,-63 20 16,-21 1-16,-42 20 0,-22 22 16,-21 0-16,-21 21 15,0 42-15,0-20 16,43 20-16</inkml:trace>
  <inkml:trace contextRef="#ctx0" brushRef="#br0" timeOffset="-64492">7117 2946 0,'-21'0'0,"42"0"47,-21 21-16,0 0-16,0 0-15,0 0 0,0 1 16,0-1-16,0 0 0,0 21 16,0-20-16,0 20 15,0-21-15,21 21 0,0-21 16,22 1-16,20-1 0,1 0 16,41 0-16,23-21 15,20 0-15,233-21 16,-191 21-16,43-21 15,-21 0-15,20-1 0,-41 1 16,21 0-16,-43 0 16,-21 21-16,-21-21 15,64 0-15,-149 0 0,0 21 16,1-22 0,-43 1-1,-21 21 1,-1-21-1,1 21-15,0 0 32</inkml:trace>
  <inkml:trace contextRef="#ctx0" brushRef="#br0" timeOffset="-64058">9890 2925 0,'0'-22'0,"0"1"31,21 21 1,-21-21-32,21 21 15,0 21 1,0-21-16,-21 21 0,22-21 15,-1 0-15,0 22 16,0-1-16,0 0 0,1 0 16,20 0-16,-21 1 0,0-1 15,0 0-15,0 21 16,-21-21-16,0 0 0,0 1 16,0 20-16,0-21 15,-21 0-15,0 1 0,0-1 16,0 0-16,0 0 0,0-21 15,-1 21-15,1-21 16,42-21 15,1 0-15,-22 0 0</inkml:trace>
  <inkml:trace contextRef="#ctx0" brushRef="#br0" timeOffset="-63611">10483 2798 0,'0'21'16,"-22"-21"0,22-21 15,22 21-16,-1-21-15,0 21 16,21-22-16,0 22 16,1-21-16,-1 21 0,-21-21 15,22 0-15,-1 21 16,-21 0-16,0-21 0,0 21 16,1 0-16,-44 0 78</inkml:trace>
  <inkml:trace contextRef="#ctx0" brushRef="#br0" timeOffset="-63352">10652 2607 0,'-21'-21'0,"0"21"16,-1 0-16,44 0 31,-1 0-15,0 0-16,21 0 0,-21 0 16,22 21-16,-22-21 15,21 21-15,-21 1 0,22-1 16,-22-21-16,-21 21 0,21 0 15,-21 0-15,0 0 16,-21 0-16,0-21 16,0 22-16,-1-1 0,-20 0 15</inkml:trace>
  <inkml:trace contextRef="#ctx0" brushRef="#br0" timeOffset="-61810">15563 2882 0,'-22'-21'16,"22"0"-1,0 42 48,0 0-47,0 1-16,0-1 15,0 21 1,22 0-16,-22-21 0,21 64 15,0-64-15,-21 22 16,42-22-16,-21-21 0,43 21 16,-22-21-1,-21 0-15,22-21 0,-1 0 16,-21 0-16,0-1 0,0 1 16,-21-21-16,0 21 15,0-22-15,0-20 16,-21 42-16,0 0 0,21-1 15,-21 1-15,0 0 16,21 42 31,0 0-47</inkml:trace>
  <inkml:trace contextRef="#ctx0" brushRef="#br0" timeOffset="-61327">16028 2882 0,'0'-21'0,"0"0"16,0 42 15,0 0-31,0 1 15,21 20-15,-21 0 0,22 0 16,-22 1-16,21 20 0,-21-20 16,21 20-16,-21-21 15,21 1-15,-21-22 0,0 21 16,21 1 0,-21-22-1,0-42-15,-21 21 16,21-21-16,-21-1 15,21-20-15,0 21 0,0-22 16,0-20-16,0 21 16,0-22-16,0 22 0,21-22 15,-21 22-15,21 21 0,-21-21 16,21 42-16,0 0 16,1 0-16,-1 21 0,0 0 15,0 0-15,-21 21 16,21-21-16,-21 22 0,0-22 15,0 21-15,-21-20 0,0-1 16,-21-21-16,-1 21 16,22-21-16,-21 0 0,21 0 15,0 0-15,-1-21 16,1 21-16</inkml:trace>
  <inkml:trace contextRef="#ctx0" brushRef="#br0" timeOffset="-61023">16494 2819 0,'0'-21'0,"0"-1"31,0 44 16,21-1-31,-21 0-16,0 21 15,21-20-15,-21 20 0,21 0 16,-21 22-16,21-22 0,-21 0 16,22 1-16,-1-1 15,-21 0-15,21-21 0,-21 1 16,0-1-1</inkml:trace>
  <inkml:trace contextRef="#ctx0" brushRef="#br0" timeOffset="-60591">16579 3180 0,'-22'-21'0,"1"-1"16,0 1 0,21 0-16,-21 21 0,21-21 15,21 0 1,0 21-16,0 0 15,22-22-15,-1 22 0,0 0 16,22-21-16,-22 21 16,22 0-16,-22-21 0,0 21 15,-21 0-15,1 0 0,-1 0 16,-42 0 0,-1 0-16,1 21 15,0-21-15,0 21 0,0 1 16,0-1-16,21 21 15,-21-21-15,21 1 0,0 20 16,21-21-16,0 0 16,0 0-16,0 0 0,21 1 15,-20-22-15,20 0 16,22-22-16,-22 1 16,-21 0-16,0 0 0,-21 0 15,0-21-15,0 20 16,-21-20-16,21 21 0,-21 0 15,0-1-15,0 1 0,-1 21 16,1 0-16,0 0 16,0 0-1,21 21-15</inkml:trace>
  <inkml:trace contextRef="#ctx0" brushRef="#br0" timeOffset="-60226">17341 2946 0,'0'-21'0,"-22"-1"16,1 1-16,0 0 15,21 0-15,0 42 32,0 0-32,21 0 15,0 1-15,-21 20 0,22-21 16,-1 0-16,0 1 0,-21-1 15,21 0-15,0-21 16,0 0-16,0 0 0,1 0 16,-1 0-16,-21-21 0,21 0 15,0-1-15,0 1 16,1 0-16,-1 0 0,-21 0 16,21 21-16,-21-22 15,21 22-15,-21 22 16,0-1-16,0 21 15,0 1-15,0 20 0,0 128 32,0-128-32,0 0 0,0-20 15</inkml:trace>
  <inkml:trace contextRef="#ctx0" brushRef="#br0" timeOffset="-59430">16663 3877 0,'0'-21'16,"-21"21"-16,21-21 15,21 21 1,-21 21-16,21-21 0,-21 21 16,21 0-16,-21 1 0,22 20 15,-22-21-15,0 21 16,21 1-16,-21-22 0,0 21 15,0-21-15,21-21 16,-21 22-16,0-1 0,-21-21 16,0-21-16,21-1 15,-22 1-15,1-21 16,0 21-16,21-22 0,-21-20 16,21 21-16,0-22 15,21 22-15,0-22 0,22 1 16,-22 20-16,0 1 0,21 21 15,-20 0-15,20 21 16,-21 0-16,0 21 0,-21 0 16,0 21-16,0 1 0,0-1 15,-21 0-15,0-21 16,0 22-16,0-1 0,-22-21 16,22 1-16,0-1 15,0-21-15,-1 0 0,1 21 16,42-21-1,1 0 1,-1 0-16,0 0 0,0 21 16,22-21-16,-22 21 15,0 0-15,21-21 0,-21 21 16,0 1-16,1-1 0,-1-21 16,0 0-16</inkml:trace>
  <inkml:trace contextRef="#ctx0" brushRef="#br0" timeOffset="-58541">17235 3898 0,'0'-21'0,"0"0"15,-22 0-15,22 0 0,-21 21 16,0-21-16,0 21 16,0 21-16,21 0 15,0 0-15,-21 0 16,21 0-16,0 22 0,21-22 15,0 0-15,-21 0 0,21 0 16,0 1-16,0-22 16,1 21-16,-1-21 0,0 0 15,0-21-15,0 21 0,-21-22 16,22 1-16,-22 0 16,0 0-16,-22-22 0,1 22 15,21 0-15,-21-21 16,0 21-16,21 0 0,-21-1 15,-1 1-15,22 42 32,22 1-17,-1-22 1,0 0-16,0 0 0,22 0 16,-22 0-16,21 0 0,0 0 15,-21 0-15,22 0 16,-22 0-16,0-22 0,0 22 15,-21 22 1,-21-1 0,0 0-16,21 0 15,-21 0-15,21 0 16,0 0-16,0 1 16,21-1-16,-21 0 0,21-21 15,0 0-15,1 0 16,-1 0-16,21 0 0,-21 0 15,0 0-15,0 0 16,1-21-16,-22 0 0,21-1 16,0-20-1,0 21-15,-21-21 0,0 21 16,21-1-16,-21 1 16,22 42-1,-22 1-15,0-1 0,21 42 31,-21-42-31,0 0 0,21 1 16,0-1-16,0-21 0,0 21 16,0-21-16,1 0 15,-1 0-15,21-21 0,-21 21 16,22-21-16,-22-1 0,0 22 16,0-21-16,0 0 15,-21 0-15,0 0 0,0-21 16,0 20-16,-21 1 15,21 0-15,-21 0 0,0 21 16,0-21 0,0 21-1,21 21-15,0 0 0,-43 64 32,43-64-17,21-21-15</inkml:trace>
  <inkml:trace contextRef="#ctx0" brushRef="#br0" timeOffset="-58223">18526 3687 0,'0'-22'0,"0"1"16,0 0 0,0 0-16,-21 21 0,-1-21 15,1 21-15,0 0 16,0 0-16,0 0 0,0 0 15,-22 21-15,43 0 0,-21 0 16,21 0-16,0 1 16,0-1-16,21 21 0,1-21 15,20 1-15,0 20 16,0-21-16,1 0 0,-22 0 16,21 0-16,-20 1 0,-22-1 15,-43 0 1,22-21-16,-64 21 15,43-21 1,21 0-16,-21 0 0,20-21 16,1 21-16,0-21 0,21 0 15</inkml:trace>
  <inkml:trace contextRef="#ctx0" brushRef="#br0" timeOffset="-58079">18399 3729 0,'0'-21'16,"-21"42"-1,0 0 1,-1 0 0,22 0-16,-21 22 0,0-22 15,-21 21-15,20-20 0,-20 20 16,0 0-16</inkml:trace>
  <inkml:trace contextRef="#ctx0" brushRef="#br0" timeOffset="-57377">20664 3179 0,'-106'0'16,"85"-21"-16,-22 21 16,22 0-16,0 0 0,0 0 0,63 21 31,0-21-31,43 21 0,21-21 15,63 21-15,22 0 16,20 0-16,43 0 0,43-21 16,-1 22-16,1-1 0,-1 0 15,-21-21-15,-42 0 16,-43 21-16,-20-21 0,-64 0 16,-43 0-16,-84-21 15,-21 21-15,-43-21 16,0 21-16,1 0 0,-1 0 15,0 0-15,1 0 16,20 0-16</inkml:trace>
  <inkml:trace contextRef="#ctx0" brushRef="#br0" timeOffset="-56554">21510 2226 0,'-21'0'15,"0"-21"-15,0 21 32,21 21-32,0 0 15,0 1 1,0-1-16,0 0 0,0 0 15,0 0-15,0 0 0,0 0 16,0 1-16,0-1 16,0 0-1,21-21 17,0 0-17,0 21-15,0-21 16,1 21-16,20-21 0,0 22 15,1-22-15,-22 21 16,21-21-16,0 0 0,1 0 16,-22 0-1,0-21-15,22-1 16,-43 1-16,21 0 0,-21 0 16,21 0-16,-21-1 15,0 1-15,0 0 0,0 0 16,0 0-16,0 0 15,0 0-15,-21 21 16,21-22-16,-21 22 16,21 22-16,0 20 15,-22-21-15,22 42 0,0 1 16,-21 21-16,21-1 0,-21 22 16,21 0-16,-21 21 15</inkml:trace>
  <inkml:trace contextRef="#ctx0" brushRef="#br0" timeOffset="-51504">17489 6354 0,'-21'0'0,"21"-21"16,-22-1-16,22 44 31,0-1-31,0 0 16,0 0-16,0 0 16,0 21-16,0 22 31,0-43-31,0 22 0,0-22 15,22 0-15,-22 0 16,21 0-16,0 0 0,0-21 16,0 0-16,21 0 0,-20 0 15,20 0-15,-21-21 0,22 21 16,-1-21-16,0 0 16,0 0-16,1 21 0,-22-21 15,0-1-15,0 22 16,1-21-16,-1 21 0,-21-21 15,0 0 1,-21 21-16,21-21 16,-22 21-16,22-22 0,0 1 15,-21 0 1,21 42 0,0 0-16,0 1 15,0-1-15,0 21 16,0 22-16,0-22 0,0 21 15,0 1-15,0 0 16,0-1-16</inkml:trace>
  <inkml:trace contextRef="#ctx0" brushRef="#br0" timeOffset="-53062">14843 6502 0,'-21'0'16,"-1"0"62,22-21-31,22-1-16,-22 1-31,21 21 15,0-21-15,0 0 0,0 0 16,22 0-16,-22-1 0,21 22 16,0-21-16,1 21 15,42 43 1,-64-22-16,0 21 16,-21 0-16,0-20 0,-21 41 15,0-21-15,-1 1 16,-20-1-16,0-21 0,-1 22 15,1-22-15,21 0 0,-21-21 16,20 21-16,1-21 16,42-21 15,1 21-31,-1 0 0,21-21 16,0 21-16,22 0 0,-22 0 15,22 0-15,-1 0 16,-21 0-16,22 0 0,-22 0 15,1 0-15,-22 21 0,0-21 16,0 0-16,0 0 16,-21 21-1,0-42 17</inkml:trace>
  <inkml:trace contextRef="#ctx0" brushRef="#br0" timeOffset="-52485">16092 6586 0,'-21'0'16,"-1"-21"-1,1 21 1,0 0-1,21-21 1,21 21 15,-21-21-15,21 21-16,-21-21 16,22 0-1,-22-1 1,21-41 15,-21 42-31,21 21 16,-21 21-1,0 0-15,0 21 0,21-20 16,-21 20-16,0 21 16,21-20-16,-21-1 0,0 22 15,21-22-15,0 0 16,1-21-16,-1 22 0,0-22 15,0 0-15,22 0 0,-22-21 16,21 0 0,0-42-16</inkml:trace>
  <inkml:trace contextRef="#ctx0" brushRef="#br0" timeOffset="-52019">16240 6650 0,'-64'-21'15,"1"0"-15,20 21 16,-20 0-16,21 0 0,21 0 15,-1 0 1,44 21-16,20-21 16,0 0-16,0 0 0,22 0 15,0 0-15,-1 0 16,0 0-16,1-21 0,-22 21 16,1 0-16,-22 0 0,0 0 15,0-22-15,-42 22 31,0 0-15,0 0-16,21 22 16,-21-1-16,21 0 0,0 0 15,0 0-15,21 1 16,-21-1-16,21 21 0,0-21 16,21 0-16,-21 0 15,22 1-15,-1-22 0,22 0 16,-22 0-16,0 0 0,-21-22 15,22 1-15,-22 0 16,0 0-16,-21 0 0,0-21 16,-21 20-1,-43-20-15,43 21 0,-21 0 16,21 21-16,-21 0 16,20 0-16,1 0 0,0 21 15,21 0-15,21 0 16,0-21-1,1 21-15</inkml:trace>
  <inkml:trace contextRef="#ctx0" brushRef="#br0" timeOffset="-50825">15245 6756 0,'-21'0'0,"42"0"31,0 0-31,0 21 16,0-21-16,22 21 0,-1-21 15,22 21-15,-22 0 16,21 1-16,-20-1 0,20 0 15,-41 21-15,20-20 0,-42 20 16,-21 0-16,-22 0 16,-20 1-16,-22-1 0,-42 1 15,0-22-15,-21 21 16,-21-21-16,20 0 0</inkml:trace>
  <inkml:trace contextRef="#ctx0" brushRef="#br0" timeOffset="-48489">17912 5909 0,'-21'-21'16,"0"21"-1,0-21-15,-43 21 0,0-21 16,1 0-16,-43 21 15,-21-22-15,-42 22 0,-22 0 16,-63 0-16,-317 64 16,211-1-16,0 1 15,21-1-15,-20 22 0,62-22 16,22 22-16,64 21 16,41-21-16,64-1 0,43 22 15,63-21-15,63 21 16,22-1-16,63 1 0,21 0 15,43 0-15,0-21 0,42 20 16,42-20-16,0-21 16,22-1-16,0-42 0,-1 22 15,0-43-15,1 0 16,-43-22-16,0-20 0,-42-21 16,-21-22-16,-43-21 0,-21 0 15,-42-21-15,-42 0 16,-64 0-16,-43-21 0,-41 21 15,-86 21-15,-84 0 16,-63 22-16,-85 20 0,-85 22 16</inkml:trace>
  <inkml:trace contextRef="#ctx0" brushRef="#br0" timeOffset="-37224">365 8492 0,'21'-22'15,"-21"1"-15,21 21 0,0-21 16,1 0-16,-1 0 16,21-1-16,-21-20 0,0 21 15,0 21-15,-21-21 0,0 0 16,0 0 0,-42 21-16,21 0 0,-21 21 15,-22-21-15,1 42 16,-64 21-1,63-41-15,1 41 0,20-20 0,1-1 16,42 0-16,0 0 16,21 1-16,0-1 0,43-21 15,-1 22-15,22-22 0,21 21 16,-21 0-16,-1-20 16,1 20-16,0 0 0,-43-20 15,0 20-15,-21 0 16,-21 0-16,-21 22 15,-21-22-15,-22 1 0,1-1 0,-22 0 16,1-21-16,20 1 16,-21-1-16,22-21 0,-1 0 15,22-21-15,0-1 16,20 1-16,1 0 0,0-21 16,21 0-16,0-1 0,21 22 15,0-21-15,1 20 16,20 22-16,-21-21 0,0 21 15,22 0-15,-22 21 16,0-21-16,0 22 0,0-22 16,22 21-16,-22-21 0,21 0 15</inkml:trace>
  <inkml:trace contextRef="#ctx0" brushRef="#br0" timeOffset="-36760">1000 8915 0,'21'0'0,"0"0"16,0 0-1,-21 21 17,0 0-17,21 0-15,1-21 0,-1 0 16,0 22-16,0-22 15,22 0-15,-1 0 0,0-22 16,0 22-16,1-42 0,-22 21 16,21 0-16,-20-1 15,-1 1-15,0-21 0,-21 21 16,0-21-16,-21 20 16,0-20-16,-1 21 0,1 0 15,-21 21-15,-1 0 0,-20 0 16,21 21-16,-22 0 15,22 21-15,-1 1 0,22 20 16,0-21-16,0 22 16,21 0-16,21-1 0,0-21 15,0 1-15,22-1 16,-1 0-16,1-20 0,-1-1 16,21 0-16,-20-21 0,20 0 15,-20 0-15,20 0 0,-21-21 16,1 0-16,-1-22 15,0 1-15,1-1 0</inkml:trace>
  <inkml:trace contextRef="#ctx0" brushRef="#br0" timeOffset="-36561">1804 8809 0,'0'-85'15,"-21"22"-15,21-1 0,-21 1 16,0-1-16,21 22 16,-21 21-16,21-22 0,-22 43 15,22 22 1,22-1-16,-1 21 15,-21 1-15,21-1 0,0 21 16,-21 22-16,21-21 16,0-1-16,-21 22 0,21-22 15,1-20-15,-1 20 16,-21-21-16,21-21 0,21 22 16</inkml:trace>
  <inkml:trace contextRef="#ctx0" brushRef="#br0" timeOffset="-36162">2249 8767 0,'-22'21'0,"1"0"16,0 0-16,0 0 0,0-21 16,0 22-16,0-1 15,-1-21-15,22 21 0,22-21 31,-1 0-31,0 0 0,21-21 16,0 21-16,1-21 0,-1-1 16,1 1-16,-1 0 15,0-21-15,-21 20 0,0-20 16,-21 21-16,0-21 0,-21 21 16,0-1-16,0-20 15,-21 42-15,21 0 0,-22 0 16,1 0-16,-1 21 0,1 22 15,0-1-15,21 0 16,-22 22-16,43-1 0,-21-20 16,21 20-16,0-21 15,21 1-15,1-1 0,20-21 16,106 22 0,-63-43-16,-22 0 15,1-22-15,20 1 0,-20-21 16</inkml:trace>
  <inkml:trace contextRef="#ctx0" brushRef="#br0" timeOffset="-35712">2990 8703 0,'0'-21'0,"0"0"0,0 0 16,-22 0 0,1-1-16,21 1 0,-21 0 0,0 0 15,0 21-15,-1 0 16,1 21-16,0 21 15,-42 85 1,42-63-16,21-22 16,0 22-16,0-22 0,0 21 15,21-20-15,0-22 0,0 0 16,21 0-16,1 1 16,-1-22-16,22 0 0,-22-22 15,0 1-15,0 0 16,22-21-16,-43-1 0,22-20 15,-22-1-15,0 1 0,0-22 16,-21 1-16,0-1 16,0 0-16,0 1 0,0 20 15,0 0-15,0 22 16,-21 0-16,21 21 0,0 42 16,0 21-1,-21 43 1,21-22-16,21 1 0,-21-1 0,21 22 15,0-21-15,-21 20 16,42 22 0,-20-42-16,-1-22 0,-21 0 0,21-21 15,-21 0-15</inkml:trace>
  <inkml:trace contextRef="#ctx0" brushRef="#br0" timeOffset="-35525">3265 8767 0,'-21'-22'0,"-1"1"0,1 0 16,0 21-16,21-21 0,21 0 31,0 21-31,1 0 0,-1-21 16,21 21-16,0-21 0,-21-1 16,22 22-16,-1-21 15,-21 21-15,1 0 0,-1-21 16</inkml:trace>
  <inkml:trace contextRef="#ctx0" brushRef="#br0" timeOffset="-34260">4365 8470 0,'-21'0'0,"0"0"0,0 0 16,0 0 0,42-21-16,21 21 15,1 0-15,-1 0 16,21-21-16,22 21 0,0-21 15,-1 21-15,1 0 0,0-21 16,42 0 0,-64 21-16,-42 0 15,1-22-15,-65 1 16,1 21-16,-1-21 16,-20 21-16,21-21 0,-22 21 15,1-21-15,-1-1 16,22 1-16,-22 0 15,43 0-15,-21 21 0,21-21 0,21 0 16,0 42 0,21 0-16,0 0 15,0 21-15,0 1 16,22 20-16,-22 1 0,0-1 16,-21 1-16,21 21 0,-21-22 15,0 0-15,0 1 16,0-22-16,0 22 0,0-43 15,0 21-15</inkml:trace>
  <inkml:trace contextRef="#ctx0" brushRef="#br0" timeOffset="-34042">5000 8195 0,'0'-21'15,"-21"21"-15,0 21 16,0 0-16,0 22 0,-22-1 16,1 0-16,0 1 15,-1 20-15,1 1 0,0-22 16,-1 21-16,22-20 0,-21-1 16,21 1-16,-1-1 15,1-21-15,0-21 0</inkml:trace>
  <inkml:trace contextRef="#ctx0" brushRef="#br0" timeOffset="-33869">4344 8470 0,'0'-63'0,"0"21"0,21-1 16,0 22-16,22 0 0,-1 21 16,1 21-16,20-21 15,0 42-15,65 43 16,-65-43-16,0 1 15,1-1-15,-1 22 0,-20-22 16,-1 0-16,0 0 16</inkml:trace>
  <inkml:trace contextRef="#ctx0" brushRef="#br0" timeOffset="-33586">6143 8174 0,'0'-21'0,"0"0"16,0 42-1,0 0 1,0 21-16,22-20 0,-1 41 15,-21-21-15,21 22 16,21 42-16,-21-43 16,0-21-16,-21 22 0,22-43 15,-22 22-15,0-22 16</inkml:trace>
  <inkml:trace contextRef="#ctx0" brushRef="#br0" timeOffset="-33412">6122 8322 0,'-21'-254'16,"42"212"-16,0 0 15,22 20-15,-1 1 16,0 0-16,22 21 16,-1 0-16,22 0 0,-21 21 15,-1-21-15,0 21 0,-20 1 16</inkml:trace>
  <inkml:trace contextRef="#ctx0" brushRef="#br0" timeOffset="-33251">6397 8280 0,'-63'21'0,"20"0"0,1 0 16,21-21-16,0 21 16,42-21-1,21 0-15,1 0 0,20 0 16,-20-21-16,41 21 0,-20-21 15,-1 21-15,1-21 16,-1 21-16</inkml:trace>
  <inkml:trace contextRef="#ctx0" brushRef="#br0" timeOffset="-32532">6969 8196 0,'-21'-21'0,"0"0"15,-1 21-15,1-21 16,21-1-1,-21 22-15,21 22 172,0-1-172,0 0 16,0 21-16,0-20 0,0 20 16,21 21-16,-21-20 0,0-1 15,21 0-15,-21 1 16,22-1-16,-22-21 0,0 0 15,0 0-15,0-42 32,-22 0-32,22 0 0,-21-21 15,21-1 1,0-63-16,0 43 0,0 0 16,21-22-16,-21 21 15,22 1-15,20-22 0,-21 43 16,64-43-1,-43 85-15,-21 0 0,22 21 16,-22 0-16,0 22 16,0-1-16,0 43 15,-21-43-15,-21 22 16,0-22-16,-21 0 0,-1 1 16,1-1-16,-22 0 0,22-21 15,0 1-15,-1-1 16,22-21-16,0 0 0,21-21 15,0-1 1,42-20-16,1 21 0,-22 0 16,21 0-16,0 0 15,1 21-15,-1 0 0,1 21 16,-1 0-16,21 42 16,-20-42-16,-22 22 15,0-22-15,21 21 0,-20-20 16,-1-1-16</inkml:trace>
  <inkml:trace contextRef="#ctx0" brushRef="#br0" timeOffset="-32158">7689 8047 0,'0'-42'15,"-22"-1"-15,22 22 0,-21 0 16,0 42-1,21 0-15,0 1 0,-21 20 16,21 0-16,0 22 0,0-22 16,0 22-16,21-1 15,-21-21-15,21 1 0,0-1 16,22-21-16,-22 0 16,21 1-16,-21-22 0,22 0 15,-1 0-15,-21-22 0,22 1 16,-22-21-16,0-1 15,-21 1-15,0-21 0,0 20 16,-21-20-16,0-1 16,-22 22-16,22 0 0,-21 21 15,20-1-15,-20 22 16,21 0-16,-21 22 0,21-1 16,-1 0-16,22 21 0,-21-21 15,21 0-15,0 22 16,21-22-16</inkml:trace>
  <inkml:trace contextRef="#ctx0" brushRef="#br0" timeOffset="-31551">8196 7878 0,'0'-43'15,"0"22"-15,-21 0 16,21 0-16,-21 42 0,21 0 15,0 0-15,0 22 16,21 20-16,0-20 0,-21 20 16,43 106-1,-22-105-15,0-22 16,-21 0-16,21-20 16,-21-1-16,0 0 0,0-42 31,0-22-31,0 1 15,-21-64 1,21 43-16,0-1 0,0 1 0,0-1 16,0 22-16,21-22 15,1 43-15,-1 0 0,0 21 16,0 21-16,21 0 0,-21 1 16,1 20-16,20 22 15,-21-22-15,0 0 0,1 0 16,-1 1-16,-21-1 15,21-21-15,-21 1 0,21-1 16,-21-42 15,0-85-15,0 63-16,0-20 0,0 21 16,21-22-16,0 22 15,0-1-15,1 22 0,-1 0 16,21 21-16,-21 21 15,22 21-15,-22 1 0,21-1 16,0 22-16,-20-1 0,20-21 16,-21 22-16,0-22 15,1 1-15,-1-1 0,-21 0 16,21-21-16,-21 1 16,-21-1-1,0-21-15</inkml:trace>
  <inkml:trace contextRef="#ctx0" brushRef="#br0" timeOffset="-30053">10038 7835 0,'0'-21'15,"21"0"-15,-21-21 0,0 20 16,21 1-16,-21 0 15,22 21-15,-1 21 16,0 22-16,-21 20 0,21-20 16,0 41-16,0-20 15,22 20-15,-22 1 0,0-22 16,0 1-16,0 0 16,-21-22-16,22 0 0,-22-21 15</inkml:trace>
  <inkml:trace contextRef="#ctx0" brushRef="#br0" timeOffset="-29770">9890 8111 0,'-42'-43'0,"-1"-20"16,22-1-16,-21 22 16,42 0-16,0-1 0,21 1 15,0 21-15,43-1 16,-1 1-16,22 21 0,-1 0 15,1 21-15,42 1 0,-21-1 16,0 21-16,-22 1 16,22 20-16,-42-21 0,-22 22 15,-21-1-15,-21-20 0,-21 20 16,-21-21-16,-1 1 16,-20-1-16,-22 1 0,0-22 15,1 0-15,20-21 16,1 0-16,-1 0 0,22 0 15</inkml:trace>
  <inkml:trace contextRef="#ctx0" brushRef="#br0" timeOffset="-29129">10906 7666 0,'42'0'0,"0"21"16,-20-21-16,-1 21 0,0 1 15,-21-1-15,21 0 16,0 0-16,1 21 0,-1 1 16,0-1-16,0 0 15,0 1-15,0 20 0,0-21 16,1 1-16,-1-1 0,0 1 16,-21-22-16,21 0 15,-21 0-15,0 0 0,0-42 31,-21 21-31,0-21 0,0-21 16,-1-1-16,-20 1 0,21-1 16,-21-41-16,-1 20 15,22 1-15,0-22 0,0 1 16,21 20-16,21-42 16,0 64-16,0 21 15,43 0-15,-22 21 0,22 0 16,20 21-16,-20 0 15,20 0-15,1 0 0,-21 21 16,-22 1-16,21-1 0,-41-21 16,-22 22-16,0-1 15,-22-21-15,-20 21 0,0-20 16,-22-1-16,1 0 16,-64 21-1,63-20-15,22-22 0,21 0 0,42 0 31,21 0-31,22-22 0,-1 22 16,22 0-16,0 22 16,-1-1-16,1 0 0,0 21 15,-22 0-15,1 1 0,-22-1 16,-21-21-16,-21 22 16,-21-1-16,0-21 0,-43 0 15,-20 0-15,-1 1 16,-21-22-16,0 0 0,-21 0 15,22 0-15,-1-22 0,21 22 16</inkml:trace>
  <inkml:trace contextRef="#ctx0" brushRef="#br0" timeOffset="-27437">5233 7073 0,'-84'-21'32,"62"63"-17,22-20-15,0 20 16,0 22-16,0-1 0,22 0 15,-1 22-15,0-21 0,0-1 16,0 1-16,21-1 16,1-20-16,-1-1 0,1-21 15,-1 0-15,21-21 16,-20 0-16,-1-21 0,22 0 16,41-127-1,-84 84-15,1 1 16,-22-107-16,0 107 15,-22-22-15,1 22 0,0 20 16,0-20-16,0 42 16,21 0-16,-21 21 0,0 0 15,21 21-15,-22-21 16,22 21-16,0 21 0,0-21 16,0 0-16</inkml:trace>
  <inkml:trace contextRef="#ctx0" brushRef="#br0" timeOffset="-26976">6016 7052 0,'0'-21'0,"0"0"16,-21 0-16,0 21 16,21 21-1,0 0 1,21 21-16,-21 1 0,21-1 15,1 22-15,-1-1 16,-21 0-16,21 1 0,0-22 16,0 22-16,-21-22 15,21 0-15,-21 1 16,0-22-16,0-42 31,0 0-31,-21-1 0,0-20 16,21 0-16,-21-22 15,0-20-15,21 20 0,-21-20 16,21-1-16,0 21 0,21-20 16,0 20-16,0 22 15,0-1-15,21 43 0,-20 0 16,20 0-16,0 22 16,-20-1-16,20 21 0,-42 1 15,21-1-15,-21 0 0,-21 0 16,0 22-16,0-22 15,-22-20-15,1 20 0,-1-21 16,1 0-16,0 0 16,0-21-16,20 0 0</inkml:trace>
  <inkml:trace contextRef="#ctx0" brushRef="#br0" timeOffset="-26572">6884 6925 0,'-21'0'0,"-21"0"15,-1-21-15,22 21 16,0-21-16,0-22 16,63 22-1,0 21-15,1-21 16,42 21-16,-22-21 0,22 21 15,-22 0-15,1-21 16,-1 21-16,-21 0 0,1 0 16,-22 0-16,-21-21 0,-21 21 15,0 0-15,-1 0 16,-20 0-16,0 0 0,0 0 16,-1 0-16,1 0 15,-1 0-15,22 21 0,0-21 16,21 21-16,0 0 0,0 21 15,0-20-15,21 20 16,-21 0-16,21 22 16,1-22-16,-22 22 0,21-1 0,-21-20 15,21-1-15,-21 0 16,21 0-16,-21 1 0</inkml:trace>
  <inkml:trace contextRef="#ctx0" brushRef="#br0" timeOffset="-26218">7519 6904 0,'0'-42'0,"21"20"0,-42 22 32,21 22-17,-21-1-15,0 21 0,21-21 0,-21 22 16,21-1-16,0 0 15,0 1-15,0-1 0,21 0 16,0 1-16,0-22 16,22 0-16,-1 0 0,21 0 15,-20-21-15,-1-21 0,22 0 16,-43 0-16,21 0 16,-21-22-16,0 1 0,-21 0 15,-21-1-15,0-20 0,0 21 16,-21-1-16,-1 22 15,1-21-15,-1 42 0,1 0 16,21 0-16,0 0 16,-21 0-16,42 21 0,0 0 15,0 0-15</inkml:trace>
  <inkml:trace contextRef="#ctx0" brushRef="#br0" timeOffset="-25637">8429 6692 0,'-21'-21'15,"21"0"-15,-21 21 16,21-21-16,0 42 16,0 0-16,0 0 0,21 22 15,0-1-15,-21 22 16,43-22-16,-22 21 0,0-20 15,-21-1-15,21 0 16,0 1-16,-21-22 16,21 0-16,-21 0 0,-21-42 15,0 0-15,0 0 16,0-22-16,0 1 0,0 0 16,-1-22-16,1-20 15,21 20-15,-21-21 0,21 1 16,21-1-16,0 0 0,1 1 15,20 20-15,0 22 16,0 21-16,22-1 0,0 22 16,-22 22-16,21 20 15,43 106 1,-106-42-16,0-64 16,-42 1-16,-1-1 15,1 0-15,-21 1 16,-1-22-16,-21 0 15,22 0-15,42-21 0,-21 0 16,42-21-16,0 0 16,42 21-1,-21 0-15,21 0 0,1 0 16,20 21-16,-20 21 0,20-20 16,-21 20-16,1-21 15,-1 21-15,-21-21 0,22 22 16,-22-22-16,0 0 15,0-21-15,-21 21 0</inkml:trace>
  <inkml:trace contextRef="#ctx0" brushRef="#br0" timeOffset="-25252">9214 6565 0,'0'-42'0,"0"21"16,0 0-16,0-1 15,-22 22-15,1 22 0,21-1 16,-21 0-16,0 21 16,21 1-16,0-1 0,-21 0 15,21 1-15,0-1 16,21 0-16,21 43 16,-21-64-16,22 22 0,-22-22 15,21 0-15,0-21 16,1 0-16,-22 0 0,21 0 15,-20-21 1,20-22-16,-21 1 0,-21 0 16,0-1-16,-21-20 0,21-1 15,-42 22-15,20-22 16,-84-41 0,64 83-16,0 1 15,0 21-15,-1 21 0,22 1 16,0-22-16,0 21 0,-1 0 15,22 0-15,0 0 16,22 0-16</inkml:trace>
  <inkml:trace contextRef="#ctx0" brushRef="#br0" timeOffset="-24678">9699 6418 0,'0'-21'15,"0"42"17,0 0-32,0 0 0,0 1 15,0 20-15,0 0 16,22 1-16,-1-1 0,-21 0 16,21 1-16,0-1 15,0 0-15,0-20 0,0 20 16,22-21-16,-22-21 0,0 0 15,22 0-15,-22 0 16,0-21-16,21 0 16,-21 0-16,0-22 15,1 1-15,-22-1 0,21 1 0,-21-21 16,0 20-16,0 1 16,-21 0-16,21-1 0,-22 22 15,22 0-15,0 42 16,0 21-1,0-20-15,22 20 0,-1 0 16,0 1-16,0-1 0,0 0 16,22-21-16,-22 1 15,21-1-15,0 0 0,1-21 16,-1 0-16,1 0 16,-1 0-16,0-21 0,0-22 15,22-126 16,-64 106-31,-21 20 0,0-20 0,-1 21 16,-20-22-16,0 43 16,0 0-16,-1-1 0,22 22 15,-21 22-15,20-1 16,1 0-16,-21 21 16,21-20-16,21-1 0,0 0 15</inkml:trace>
  <inkml:trace contextRef="#ctx0" brushRef="#br0" timeOffset="-24301">10906 6269 0,'42'-21'0,"-21"0"16,22-1-16,-22-20 0,-21 0 16,21 21-16,-21-22 0,0 22 15,0-21-15,-21 21 16,-22 21-16,22 0 0,-21 0 15,0 0-15,-1 21 16,22 0-16,-21 21 0,21 1 16,21-22-16,0 21 0,21 0 15,21 1-15,1-1 16,-1 1-16,21-22 0,1 21 16,-22-21-16,22 0 15,-22 0-15,0 1 0,1-1 16,-22 21-16,0-21 0,-21 1 15,0-1-15,-21 0 16,0 0-16,-22 0 0,1-21 16,0 21-16,-1-21 15,1 0-15,0 0 0,-1 0 16,1-21-16,21 21 0,0-42 16,0 21-1,21-22-15</inkml:trace>
  <inkml:trace contextRef="#ctx0" brushRef="#br0" timeOffset="-23976">11033 6163 0,'0'-21'0,"21"-21"0,-21 20 16,-21 22-1,0 22-15,0-1 16,-22 0-16,22 0 16,0 22-16,-43 41 15,43-20-15,21-22 0,-21 0 16,21 22-16,-21-22 15,21 0-15,0 1 0,0-1 16,0 1-16,0-22 0,0 21 16,0-21-16,0 0 15,0 0-15,0 1 0,0-1 16,0 0 0,21-21-16,0 0 31,0-21-16,0 21 1,-21-21 0,-21 21-16,0 0 15</inkml:trace>
  <inkml:trace contextRef="#ctx0" brushRef="#br0" timeOffset="-23073">5445 7857 0,'-42'0'16,"20"0"-16,1 0 15,0-22-15,0 22 0,21-21 16,0 0 0,42 21-1,1-21-15,20 21 0,43-21 16,42-1-16,21-20 16,43 21-16,42-21 0,42-1 15,22 1-15,20 0 0,44-1 16,-23 1-16,22 0 15,-21-1-15,21 22 0,-42-21 16,-1-1-16,1 22 16,-21 0-16,-22-21 0,-21 21 15,-21 0-15,-42-1 16,-22 1-16,-42 21 0,-42-21 16,-42 21-16,-1-21 0,-42 21 15,1 0-15,-22 21 63,-22 0-32,-20 0-31</inkml:trace>
  <inkml:trace contextRef="#ctx0" brushRef="#br0" timeOffset="-4893">3201 10904 0,'0'-21'0,"-21"21"15,21-21-15,0 0 16,0 0 0,-21 21-16,21-21 0,0 0 15,0 42 16,0 0-15,21 85 0,-21-64-16,21 0 0,-21 1 0,21 20 15,-21-21-15,0 1 16,21-1-16,-21 1 0,0-22 16,0 0-16,0 0 0,0-42 31,0-21-31,0 20 15,0-41-15,0 20 16,0-41-16,0-1 0,0 0 16,0 1-16,43-170 15,-43 190 1,21 1-16,0 42 0,22-1 16,-22 22-16,0 22 15,0 20-15,0 22 0,0-22 16,-21 21-16,0 1 0,0-1 15,-21 1-15,0-1 16,-21 22-16,21-43 16,-1-20-16,1-1 0,0 0 15,0-21-15,42-21 16,0 0 0,0-1-16,22 22 15,-1-21-15,21 0 0,1 21 16,-22 0-16,22 21 15,-22 0-15,0 1 0,1-1 16,-43 21-16,0 0 0,0 1 16,-21-1-16,-22 0 15,1-20-15,0 20 0,-22-21 16,22 0-16,-1-21 0,-20 0 16,42 0-16,-21 0 15,20 0-15,22-21 0,0 0 16,22-21-16,20 20 15,-21-20-15</inkml:trace>
  <inkml:trace contextRef="#ctx0" brushRef="#br0" timeOffset="-3788">3773 10968 0,'21'-21'0,"-21"0"16,-21 21-1,21-22-15,-21 22 0,21 22 16,21-22-1,0 21-15,0 0 0,21 21 16,1-20-16,-1 20 16,0 0-16,1-21 0,-1 22 15,0-22-15,-21 0 0,1 0 16,-22 0 0,-22-21-16,1-21 15,0 0-15,-21 0 16,21 0-16,0-1 0,-1-20 15,1 0-15,21 0 0,0-1 16,21 22-16,1-21 16,-1 20-16,0 1 0,21 21 15,0-21-15,1 21 16,-1 0-16,1 0 0,-22 0 16,21 0-16,-21 0 0,21 0 15,-20 0-15,-1 0 16,0 0-16,0 0 0,0 0 15,-42 21 17,21 0-32,-21 1 0,21-1 15,-21 0-15,0 21 16,21 1-16,-22-1 0,22-21 16,0 21-1,43 43-15,-22-64 16,21-21-16,1 0 0,-22 0 15,21-21-15,0 0 16,1 0-16,-22-22 0,0 22 16,-21-21-16,0 21 15,0-21-15,-42 20 0,21-20 16,-22 21-16,1 0 0,0-1 16,-1 22-16,1-21 15,21 21-15,-22 0 0,65 0 16,-1 0-1,21 0-15,22 0 16,-1 0-16,1-21 0,20 21 16,-20-21-16,-1 21 15,1-21-15,-22 21 16,0-21-16,-20 21 0,-1 0 0,-21 21 31,-21 0-31,21 0 0,-22 0 16,1 0-16,0 1 15,21 20-15,-21 0 0,21-20 16,0 20-16,0-21 0,0 21 16,21-21-16,0 1 15,0-1-15,1-21 0,-1 0 16,21 0 0,0-21-16,-20-1 0,20 1 15,-21 0-15,-21 0 0,21-21 16,-21-1-16,22 22 15,-22-21-15,0 21 0,0-1 16,0 1-16,21 21 16,-21 21-1,0 1-15,0-1 0,21 21 16,-21-21-16,21 1 16,-21-1-16,21 0 0,0 0 15,0 0-15,1-21 16,-1 0-16,0-21 15,0 21-15,0-21 0,-21-21 16,0 20-16,0 1 16,0-21-16,-21-1 0,0 22 15,0-21-15,21 21 16,-21 0-16,-1 21 16,1 0-16,0 0 0,0 0 0,21 21 15,-21 0-15</inkml:trace>
  <inkml:trace contextRef="#ctx0" brushRef="#br0" timeOffset="-3489">5974 10714 0,'42'-21'0,"-20"0"0,-22 0 16,-22-1-1,1 1-15,-21 21 0,-1-21 16,22 21-16,-21 0 0,0 0 15,21 0-15,-1 21 16,22 22-16,0-22 0,0 21 16,22 0-16,-22 1 0,21-1 15,21-21-15,-21 22 16,0-1-16,0-21 0,1 0 16,-1 0-16,-21 0 15,0 1-15,-21-22 16,-1 0-16,1 0 0,-21 0 15,0 0-15,-1 0 16,22-22-16,0-20 16</inkml:trace>
  <inkml:trace contextRef="#ctx0" brushRef="#br0" timeOffset="-2588">6609 10735 0,'21'0'0,"-42"0"15,-21 0 1,-1 0-16,1 21 0,0-21 16,20 0-16,-20 21 15,21-21-15,0 22 16,42-22 0,0 0-16,0 0 15,22 0-15,-1 0 0,0-22 16,-20 1-16,20 21 15,0-21-15,-21 0 16,0 0-16,1 0 0,-22 0 16,0-1-16,0 1 0,-22 0 15,1 0-15,0 21 16,-21 0-16,0 0 16,20 0-16,-20 21 0,0 0 15,-1 22-15,22-1 16,0-21-16,0 21 0,21 1 15,21-1-15,21 0 0,1-20 16,-1-1-16,22 0 16,-1 0-16,0-21 15,1 0-15,-22-21 0,22 21 16,-22-21-16,0 0 0,-20-22 16,20 22-16,-21-21 0,-21 20 15,21-20-15,1 21 16,-22-21-16,21-1 0,-21 1 15,21 21-15,-21-22 0,21 22 16,-21 0-16,21 0 16,-21 0-16,0 0 15,-21 21 48,0 0-48,0 0 1,0 0-16,-1 0 16,1 21-16,0 0 0,0 0 15,21 0 1,0 0-16,21 1 16,0-1-16,0 0 0,1 0 15,-1 22-15,0-1 0,0-21 16,0 21-16,0 1 0,0-1 15,1-21-15,-22 0 16,21 22 0,-42-22-16,-1-21 15,-20-42 1,42 20-16,-21-20 0,21 0 16,21-1-16,-21-20 15,21 21-15,22-22 0,-22 22 16,21-1-16,-21 22 15,22 0-15,-22 21 0,21 0 16,-21 21-16,-21 0 0,0 0 16,0 1-16,0 20 15,0-21-15,-21 0 0</inkml:trace>
  <inkml:trace contextRef="#ctx0" brushRef="#br0" timeOffset="-2006">7561 9846 0,'0'-63'0,"-42"20"0,0-20 16,-22-1-16,-20 1 0,-22 20 15,-42-20-15,-43 0 0,-20 20 16,-65 22-16,-41 0 15,-43 21-15,-42 42 0,-21-21 16,-22 43-16,-21 20 16,1 1-16,20 21 0,-20 0 15,62 21-15,1 0 0,63 21 16,22 0-16,84 21 16,43-20-16,63-1 0,63 0 15,64 0-15,64-21 16,63 0-16,42-21 0,43 21 15,63-42 1,339 84-16,-276-127 0,22 22 16,21-22-16,0-21 0,21 0 15,0 1-15,-20-22 16,-2 0-16,2-22 0,-44-20 16,-20 0-16,-1 0 15,-42-22-15,-21-21 0,-42 1 16,0-22-16,-43-21 0,-21 0 15,-42 0-15,0-21 16,-43-22-16,-20 22 0,-43-21 16,-21 0-16,-43-1 15,-21 22-15,-190-85 16,85 127-16,-22 22 0,-42 20 16,-21 1-16,-22 41 15,1-20-15,0 21 0,21 21 16,0 0-16,21 0 15,21 21-15,42 0 0,22 22 16</inkml:trace>
  <inkml:trace contextRef="#ctx0" brushRef="#br0" timeOffset="10093">11625 9656 0,'0'-22'0,"0"1"16,0 0 0,0 0-1,0 0 1,-21 21-1,0 0 1,0 21 0,21 0 15,0 0-15,0 0 15,-21 1 0,21-1-31,0 0 16,0 0-16,0 0 15,0 22-15,0-22 16,0 0-16,0 21 0,0 1 16,0-22-16,0 21 15,-21 1-15,21-22 0,-21 21 16,21 0-16,-22 1 0,22-1 15,-21 0-15,21-20 16,-21 20-16,21-21 0,0 21 16,0-21-16,21 1 0,0 20 15,22-21-15,-1 0 16,21 1-16,1-1 0,0 0 16,-1 0-16,0 0 0,1 21 15,0-20-15,-43 20 16,21 0-16,-42 43 15,-21-43-15,0 1 16,-22-1-16,1 22 0,-22-22 16,1 21-16,0-20 0,-1-1 15,0 0-15,22 1 16,0-1-16,21-21 16,0 21-16,21-20 0,21-1 15,0 21-15,0-21 0,42 1 16,-20 20-16,20-21 0,-20 21 15,20-21-15,-21 22 16,1-1-16,-1 1 0,-21-1 16,1 0-16,-22 0 15,-22 22-15,1-22 0,0 22 16,-21-22-16,-1 22 0,1-22 16,21 0-16,-21 1 15,-1-1-15,43 0 16,-21 1-16,21-22 0,0 21 15,21-21-15,22 1 0,-22 20 16,21-21-16,-21 0 0,21 0 16,-20-21-16,-1 21 15,0 1-15,0-22 16,-21 21 0,21-21 140,-21-21-141,22 21-15,-1 0 16,0 0-16,0 21 16,0-21-16,21 21 0,1 0 15,-1 0-15,1 1 16,-1-1-16,21 0 0,1 21 16,-1-21-16,1 0 15,-1 1-15,22-22 0,-21 21 16,-1-21-16,22 0 0,-22-21 15,22-1-15,-22 22 0,1-21 16,-1-21-16,1 21 16,126-106-1,-126 84-15,-1 1 16,1 21-16,-22 0 0,22 0 16,-1 21-16,22 0 15,-22 0-15,1 21 0,-1 0 16,22 0-16,-21 0 0,20 0 15,1 1-15,-22-1 16,22-21-16,0 21 0,-22-21 16,1 0-16,20 0 15,-20-21-15,-1 21 0,-20-21 16,20-22-16,1 22 0,-1-21 16,-20 0-16,20 20 15,-21-20-15,1 0 0,20 20 16,-20 1-16,20 0 0,0 21 15,1 0-15,0 0 16,20 21-16,1-21 16,0 21-16,-1 1 0,1-1 15,0-21-15,-1 21 0,1 0 16,0-21-16,-22 0 0,22 0 16,-22 0-16,64 0 15,-63 0 1,-1-21-16,1 21 0,-1 0 15,1-21-15,-1 21 0,22-21 16,-22-1-16,1 1 0,21 0 16,-22-21-16,22 0 15,-22-1-15,1 1 0,20-1 16,-20 1-16,21 0 16,-22 0-16,22 20 0,-22 22 15,22 0-15,-1 0 0,-20 22 16,21 20-16,-22 0 15,1-21-15,-1 22 0,1-22 16,41 42 0,-41-63-16,0 22 0,-1-22 15,0 0-15,1 0 0,21-22 16,-22 22-16,22-21 16,0 0-16,-1 0 0,1-22 15,21 22-15,-22 0 16,1-21-16,-21 21 0,20 0 15,-20-1-15,-1 1 0,1 21 16,-1-21-16,-21 21 16,1 0-16,20 0 0,-20 0 15,20 0-15,1 21 16,-1-21-16,1 21 0,-1-21 16,1 22-16,20-22 15,-20 21-15,-1-21 0,1 0 16,21 21-16,-22-21 0,0 21 15,22-21-15,0 21 0,-1-21 16,1 21-16,0 0 16,-1-21-16,-20 0 0,21 0 15,-22-21-15,-21-21 16,1 0-16,-22-1 0,0-20 16,-21-1-16,0 1 15,-21-1-15,21 22 0,-21 0 16,-22-1-16</inkml:trace>
  <inkml:trace contextRef="#ctx0" brushRef="#br0" timeOffset="12212">11562 9571 0,'-21'0'0,"0"-21"16,0 21-16,-1-21 0,1 0 15,0 21-15,21-22 16,21 1-16,22 21 15,-1 0-15,0 0 16,0 0-16,22 0 16,0 21-16,-1-21 0,22 22 15,-22-22-15,43 0 16,-21 21-16,21-21 0,-1 0 16,22 0-16,-21 0 0,21-21 15,-21-1-15,0 1 16,21 0-16,-43 0 0,22-22 15,0 1-15,-21 0 16,21 0-16,21-22 0,-21 22 16,20-1-16,23-20 15,-22 21-15,21-1 0,0 22 16,0-21-16,-21 20 0,0 22 16,0 0-16,-21 0 15,0 0-15,-21 0 0,-1 22 16,1-22-16,0 21 0,-1 0 15,1 0-15,0 0 16,-1-21-16,22 22 0,0-22 16,0 0-16,0 0 15,-1 0-15,1 0 0,-21-22 16,21 1-16,-43 0 0,22 0 16,-1 0-1,-20-22-15,21 22 0,-22-21 0,22 0 16,0-1-16,-22 1 15,43-1-15,-21 22 0,-1-21 16,22 21-16,-21 0 0,-1 21 16,1 0-16,-21 0 15,62 0 1,-83 0-16,20 0 0,-20 21 16,20-21-16,1 21 0,-1 0 15,22 0-15,-1 0 0,1 1 16,21-1-1,-21 0-15,21 0 0,-1 0 0,1 1 16,106-22 0,-106 0-16,-22 0 0,22-22 15,-21-20-15,-1 21 0,1 0 16,-21-22-16,20 22 16,-20-21-16,-1 21 0,1 0 15,-22-1-15,0 1 16,1 0-16,20 21 0,-20-21 15,-1 21-15,0 0 0,64 21 16,-42 0 0,-1-21-16,1 21 0,20 1 15,1-22-15,-22 21 16,22 0-16,0-21 0,-1 21 16,1-21-16,-21 0 0,-1 21 15,-21-21 1,86-21-16,-86 21 15,0 0-15,-21-21 16,22 21-16,-1-21 0,-21 21 16,22 0-16,-22 0 0,21 0 15,-21 0 1,0-21-16,0 21 0,-21 21 31,-21 0-31,0-21 0,-21 21 16,21 0-16,-22 0 0,22 0 15,0 22-15,0-22 16,0 21-16,-1-20 0,22 20 16,-21-21-16,21 21 0,0 1 15,0-22-15,0 21 16,21 1-16,1-22 0,-1 21 16,21-21-16,1 21 15,-1 1-15,21-22 0,-20 21 16,-1-20-16,0 20 0,1 0 15,-22-21-15,0 22 16,0-1-16,-21-21 0,-21 22 16,0-1-16,0 0 15,0 0-15,-22 1 0,1 42 16,21-43 0,21 0-16,0 0 0,0 1 15,21 20-15,0-20 0,0 20 16,0 1-16,22-1 15,-22 1-15,21-1 0,-21-21 16,22 22-16,-22 0 0,21-22 16,-42 0-16,21 22 15,1-22-15,-1-21 0,0 85 32,-21-85-32,-21 21 0,0-20 15,-1 20-15,1 0 16,0-20-16,-21 20 0,20 0 15,-20 0-15,21 1 0,0-22 16,21 21-16,0-20 16,0 20-16,21-21 0,21 0 15,-21 21-15,43-20 0,-22-1 16,1 21-16,20-21 16,-21 1-16,22-1 0,-43 0 15,22 0-15,-22 0 16,0 0-16,-21 0 0,-21 1 15,0-1-15,-22 0 0,1 0 16,-1 0-16,1 22 16,0-22-16,-43 42 15,43-20-15,-1-22 16,1 0-16,0 0 0,0 0 16,20-21-16,1 22 0,-21-22 15,21 0-15,-22 0 16</inkml:trace>
  <inkml:trace contextRef="#ctx0" brushRef="#br0" timeOffset="13600">18970 7243 0,'-21'-106'15,"21"63"-15,0 22 16,-21-21-16,42 84 16,-21-21-1,21 43-15,0 0 16,1-1-16,-1 22 0,0-1 16,0 22-16,0-21 15,1 21-15,20 63 16,-42-105-16,21 20 0,0-20 15,-21-22-15,0 0 16,0 1-16,0-22 0,21 0 16,-21 0-16,21-21 15,1 0-15,-1-21 16,21 0-16,22 0 0,20 0 16,1-1-16,21 1 15,21 0-15,0 0 0,0 0 16,21-1-16,-21 1 0,0 21 15,0 0-15,-42 0 16,-1-21-16,1 21 0,-43 0 16,-20 0-16,-1 0 15,-42 21-15,-22-21 16,22 0-16,-21 21 0,20-21 16,-20 0-16,21 0 15,0 0-15,42 0 16,0 0-1,-21-21-15,42 21 0,-20-21 16,-1 21-16,21-21 16,1 0-16,-1 0 0,21-22 15,1 1-15,-1-22 0,1 1 16,105-106 0,-84 63-16,-1-21 0,1 0 15,21 0-15,-21 0 0,-22 0 16,22 0-16,-22 21 15,-20 21-15,-1 22 0,0 20 16,-20 1-16,-1 0 16,-21 21-16,21 21 0,0-22 15,0 22 1,-42 0 62,0 0-15,0 0-63,0 22 0,-22-1 15,-20-21-15,-1 21 16,-42 21-16,-21-21 0,-21 22 15,-21-22-15,-22 21 0,-20 1 16,-22-1-16,-21 0 16,-254 43-1,275-43-15,0 1 0,43-22 16,41 21-16,23-21 0,62 1 16,22-1-16,42 0 15,21-21-15,21 21 0,22-21 16,-1 0-16,1 0 0</inkml:trace>
  <inkml:trace contextRef="#ctx0" brushRef="#br0" timeOffset="14060">19648 7412 0,'0'-21'15,"0"-22"-15,0 22 0,0 0 16,0-21-16,0 21 15,0 0-15,-43 21 0,22 0 16,-21 21-16,-1 0 0,1 0 16,0 21-16,0-21 15,-1 22-15,22-1 0,21 1 16,0-1-16,0-21 16,21 21-16,22-21 0,20 22 15,128 20 1,-107-41-16,-20-1 15,-22 0-15,0-21 0,-20 21 16,-22 21-16,-22-21 16,1 1-16,-42-1 0,-1-21 15,-42 42 1,43-42-16,20 0 0,1-21 16</inkml:trace>
  <inkml:trace contextRef="#ctx0" brushRef="#br0" timeOffset="14451">20008 7306 0,'21'-21'0,"0"0"0,-21 0 15,-21 42 1,0-21-16,-1 42 0,1-21 16,0 22-16,21-22 0,-21 21 15,21 22-15,0-22 16,0 0-16,21 1 0,-21-1 15,21 0 1,-21 22-16,21-43 0,-21 0 16,0-42 15,0 0-31,0 0 0,0-22 16,0 1-16,0-21 15,22-1-15,-22 0 0,21-20 16,0 20-16,0 1 0,42-43 31,-41 106-31,-1 21 0,21 21 16,-21 22-16,1 0 0,-1-1 15,21 22-15,-21-22 16,0 22-16,0-43 0,22 64 31,-22-64-31,-21 1 0</inkml:trace>
  <inkml:trace contextRef="#ctx0" brushRef="#br0" timeOffset="14595">20050 7687 0,'-21'-21'0,"21"-21"0,0 20 16,0 1-16,21 0 16,21 0-16,1 21 0,-1-21 15,21 0-15,1 21 0,-1-21 16,-20-1-16</inkml:trace>
  <inkml:trace contextRef="#ctx0" brushRef="#br0" timeOffset="14949">20579 7306 0,'-21'-42'0,"0"21"15,-1-22-15,1 22 0,0 0 16,0 0-16,21 0 16,-21 21-16,21 21 0,0 0 15,21 0-15,0 43 0,0-22 16,0 43-16,1-22 15,-1 22-15,0-22 0,0 1 16,0-1-16,1 1 16,-22-43-16,0 21 0,0-21 15,0 1-15,0-44 16,-22-20 0,22 21-16,-21-42 0,0-1 15,21 0-15,-21-20 16,0-1-16,21-21 0,0 22 15,0-1-15,21 21 0,0 1 16,21 21-16,1 21 16,41 42-1,-41 0-15,-1 21 0,-21 0 16,-21 22-16,-42 0 0,-1-1 16,-41 0-16,-22 1 0,-21-22 15</inkml:trace>
  <inkml:trace contextRef="#ctx0" brushRef="#br0" timeOffset="15993">11520 10206 0,'21'-21'0,"-21"-22"16,0 22-16,-21-21 0,-43 42 16,22-21-16,-64 21 0,0 21 15,-21 0-15,-21 0 16,-21 22-16,-22 20 0,-42 22 15,22-1-15,-43 22 0,21-21 16,0 42-16,0-21 16,22 0-16,41 21 0,1-22 15,63 23-15,43-2 16,20-20-16,43 0 0,21 0 16,64 0-16,148 42 15,-64-84-15,22-1 16,20-42-16,22 0 0,-21-21 15,42 0-15,-21-21 16,21 0-16,-21-42 0,-1 20 16,1-42-16,-21 1 0,-1-1 15,-41-21-15,-22 1 16,21-128 0,-126 106-16,-22 21 0,-42 0 15,-22 21-15,-41 1 0,-1 20 16,-21 22-16,-21-1 0,0 43 15,-21 0-15,21 0 16</inkml:trace>
  <inkml:trace contextRef="#ctx0" brushRef="#br0" timeOffset="16491">9488 11074 0,'-64'-106'15,"43"85"-15,21 0 16,0 42 15,21 0-31,0 21 0,1 1 16,20 20-16,-21 1 0,21-1 16,-21 22-16,1-22 0,-1 1 15,0-1-15,0 1 16,-21-22-16,0 0 0,0 1 15,0-22-15,0 0 16</inkml:trace>
  <inkml:trace contextRef="#ctx0" brushRef="#br0" timeOffset="16838">10165 11053 0,'21'-106'16,"-42"85"-16,0-22 16,0 22-16,-22 21 15,1 0-15,-21 0 0,20 0 16,-20 43-16,20-22 0,1 21 15,0 21-15,21 1 16,-1 0-16,22-1 0,22 0 16,-1 1-16,21 0 15,21-1-15,1-21 0,0 1 16,-1-22-16,22 0 16,-22-21-16,22 0 0,-22 0 15,-20-42-15,20 20 0,-20-20 16</inkml:trace>
  <inkml:trace contextRef="#ctx0" brushRef="#br0" timeOffset="17384">10461 10989 0,'-21'-21'0,"21"0"16,-21 21-16,21-21 16,0 42 15,21 64-16,0-43-15,-21 0 16,22 22-16,-1-1 16,-21-20-16,21 20 0,0-21 15,0 1-15,-21-1 0,21-21 16,-21 0-16,21-42 16,-21 0-1,0-21-15,0-1 16,-21 1-16,0-21 0,21-1 15,-21-21-15,0 22 16,21-1-16,-21-20 0,21 20 16,0 22-16,0 0 0,0 20 15,21 22 1,0 22-16,0 20 0,0 0 16,22 0-16,-22 1 0,0-1 15,0 1-15,22-1 16,-22 0-16,-21-21 0,21 0 15,0-21 1,-21-21 0,0 0-16,0-21 0,0 0 15,0-22-15,0 22 16,0-22-16,21 1 16,0 20-16,0 1 0,22 21 15,-1 0-15,22 42 0,-22 0 16,21 21-16,-20 22 0,20-1 15,-20 22-15,20-21 16,-21 20-16,1-20 0,-22-1 16</inkml:trace>
  <inkml:trace contextRef="#ctx0" brushRef="#br0" timeOffset="18140">12112 11032 0,'-21'0'0,"0"-22"16,0 22-16,-43-21 31,64 0-31,22 0 15,41 21 1,0-21-16,65-1 0,-2-20 16,44 21-16,42-21 0,-1-1 15,1 1-15,-1 21 16,1 0-16,-21-1 0,-22 22 16,-42 0-16,-21 0 15,-21 0-15,-43 0 0,0 22 16,-21-22-16,-21 21 0,-21-21 31,0 0-15,0-21-16</inkml:trace>
  <inkml:trace contextRef="#ctx0" brushRef="#br0" timeOffset="18392">14123 10375 0,'-21'0'0,"21"-21"16,21 21 0,-21 21-1,21-21-15,0 21 0,22 1 16,-22-22-16,21 21 0,1 0 16,-22 0-16,21 22 15,-21-22-15,0 42 16,-21-42-16,0 0 15,-21 22-15,0-22 0,0 21 16,0-20-16,-21-1 0,20 0 16,-20 0-16</inkml:trace>
  <inkml:trace contextRef="#ctx0" brushRef="#br0" timeOffset="19022">15541 9931 0,'-21'-21'15,"21"-22"-15,-21 22 16,0 0-16,0 0 0,0 0 15,-1 0-15,1 21 0,-21-22 16,-1 22-16,1 22 16,0-1-16,-22 21 0,22 0 15,-22 22-15,22 21 16,0-1-16,21 1 0,0 21 16,21-1-16,21 1 0,0-21 15,0 0-15,21-1 16,22-20-16,-1-1 0,1-20 15,20-22-15,-20 0 16,21-21-16,-22 0 0,1 0 16,-1-21-16,-20 0 0,-1-22 15,-21 22-15,-21-21 16,0 0-16,-42-1 0,21 1 16,-22-22-16,-20 22 15,20 21-15,1-21 0,0 20 16,-1 1-16,22 0 0,21 0 15,21 0 1,22 21-16,-1 0 0,21-22 16,22 22-16,-21-21 15,-1 21-15,22 0 0,-22 0 16,-20 0-16,-1 21 16,0-21-16,-21 22 0,1-1 15,-22 21-15,0-21 0,0 22 16,0-1-16,-22-21 15,22 21-15,0 1 0,0-22 16,0 0-16,0 0 16,22 1-16,-22-1 0</inkml:trace>
  <inkml:trace contextRef="#ctx0" brushRef="#br0" timeOffset="19697">16705 10375 0,'-42'-63'15,"0"42"-15,21-22 16,0 22-16,-22-21 16,22 21-16,-21 21 0,-1 0 15,22 0-15,-21 0 0,21 21 16,-22 21-16,22-21 15,0 22-15,0 20 0,0-21 16,21 1-16,0 20 0,21-20 16,-21-1-16,42 0 15,-21 1-15,1-22 0,20 0 16,0 0-16,-21-21 16,22 0-16,-1 0 0,-21 0 15,22-21-15,-43 0 16,21-22-16,0 22 0,-21-21 15,0-21-15,0 20 0,-21-20 16,21 20-16,0 1 16,0 0-16,0 21 0,0 42 31,21 0-31,0 21 0,0 22 16,0-22-16,0 22 15,1-22-15,-1 0 16,0 0-16,0-20 0,22-1 0,-22 0 15,0-21-15,21 0 0,-21 0 16,22-21-16,-22-22 16,21 1-16,-21 0 0,1-22 15,-1 1-15,0-22 16,-21 1-16,0-1 0,-21-21 16,0 21-16,-22 1 15,22 20-15,0 1 0,0-1 16,-1 43-16,1 21 15,0 0-15,21 21 0,0 22 16,0-1-16,21 42 0,-21-20 16,43 21-16,-22-1 0,0 1 15,21 0-15,-20-1 16,20-20-16,-21-1 0,0-20 16,0-1-1,0 0-15</inkml:trace>
  <inkml:trace contextRef="#ctx0" brushRef="#br0" timeOffset="20603">17002 10376 0,'-21'-42'15,"0"21"-15,21 0 0,21 21 16,0-22-16,0 1 0,42 0 16,1 0-1,-22 0-15,22 0 0,20 0 16,-20-1-16,0 1 15,-1 0-15,0 0 16,-20 0-16,-1-1 0,-21 1 0,-21 0 16,0 0-16,0 0 15,-21 21-15,21-21 0,-42 0 16,21 21-16,-1-22 16,-20 22-16,21 0 15,0 0-15,-21 0 0,20 22 0,1-1 16,0 21-16,0 0 15,0 22-15,21-22 0,0 22 16,0-1-16,21-21 16,0 1-16,21-1 0,1 1 15,-1-22-15,21 21 0,1-21 16,0-21-16,20 0 16,-20 0-16,-1 0 0,1-21 15,-22 0-15,0-21 16,1 20-16,-22-20 0,-21-22 15,0 22-15,0-21 0,0-1 16,0 1-16,-21 20 16,21-20-16,-22 21 0,1-1 15,21 22-15,-21 0 16,0 42 0,21 21-16,0-20 15,0 20-15,21 0 16,-21 0-16,21 1 0,0 20 15,-21-20-15,22-1 0,-1 0 16,-21-21-16,21 1 16,0-1-16,0-21 0,1 0 15,-1 0-15,0-21 16,0-1-16,-21-20 0,21 0 16,-21 0-16,0-1 15,21-20-15,-21-64 16,0 84-16,0 1 0,0 21 15,0 0-15,0 63 16,43 43 0,-22-22-1,21 1-15,-21-1 0,22 1 16,-1-22-16,0 21 0,-21-20 16,22-22-16,-1 0 15,-21-21-15,22 0 0,-22 0 16,0-21-16,0-43 15,0 1-15,0 21 16,-21-22-16,0 1 0,0-1 16,-21 1-16,0 20 15,21 1-15,-21 0 0,21 20 16,-21 22-16,0 0 16,0 0-16,21 22 15,0-1 1,21-21-16,0 0 15</inkml:trace>
  <inkml:trace contextRef="#ctx0" brushRef="#br0" timeOffset="21681">19267 9804 0,'21'-21'0,"0"-1"16,-21 1-1,-21 0-15,21 0 0,-21 0 16,-1 0-16,1 0 15,-21 21-15,21 0 0,0 0 16,-85 42 0,63-21-16,22 21 15,0 1-15,0-1 0,21 22 16,0-22-16,0 0 16,0 0-16,42 1 0,-21-22 15,22 21-15,-1-42 16,1 22-16,-1-22 0,21 0 15,-20 0-15,-1-22 0,-21 1 16,0 0-16,1 0 16,-22 0-16,0-22 0,0 1 15,-22 21-15,1-21 16,21-1-16,-21 22 0,21 0 16,-21 0-16,42 42 15,0 0 1,-21 21-16,21 1 0,1-1 15,20 21-15,-21-20 16,0-22-16,21 21 0,1-20 16,-22-1-16,21-21 0,-20-21 15,-1-1-15,0 1 16,0-21-16,0 21 0,0-22 16,-21-20-16,0 21 0,0-22 15,-21 22-15,0-1 16,0 1-16,0 21 0,0 0 15,21 0 1,-22 21-16,22 21 0,0 0 16,22 0-16,-1 0 15,0 0-15,0 0 0,0 22 16,21-22-16,-20 0 0,20-21 16,-21 21-16,22 1 15,-22-22-15,21 0 0,-21 0 16,21 0-16,-20-22 0,-1 1 15,-21 0-15,21 0 16,0-22-16,-21 1 16,0 0-16,21-22 0,-21 22 15,0 0-15,0-1 0,0 1 16,22 42-16,-22-21 0,21 42 31,-21 0-31,21 21 0,-21-20 16,21-1-16,-21 0 15,21 0-15,-21-42 47,0 42-15,0 22-32,0-1 15,21 21-15,0 22 0,1 0 16,20 20-16,0 23 15,1-23-15,-1 22 16,-21-21-16,0-21 0,0 0 0,-21-22 16,0-21-16,-42 1 15,21-22-15,-42-21 0,-1 0 16,0-21-16,1-1 16,-22-20-16,22-21 0,20-1 15,1-21-15,42-20 16,0 20-16,21-21 0,0 22 15,43-1-15,126-63 16,-126 127 0,0-1-16,-22 22 0,0 0 15,0 22-15,-42-1 16,-21 0-16,0 0 16</inkml:trace>
  <inkml:trace contextRef="#ctx0" brushRef="#br0" timeOffset="22629">18737 10672 0,'0'-21'0,"-21"-1"0,21 1 15,0 0-15,-21 0 0,21 0 16,21 21 15,-21 42-31,21-21 16,64 106 0,-64-85-16,1 22 15,-1-22-15,0 1 0,-21 20 16,21-21-16,-21-20 0,21 20 15,-21-21 1,0 22-16,0-22 0</inkml:trace>
  <inkml:trace contextRef="#ctx0" brushRef="#br0" timeOffset="23218">18992 11390 0,'0'-21'15,"0"0"-15,21 21 16,-21-21-16,0 0 15,-21 21-15,-1-22 0,22 1 16,-42 21-16,21-21 16,-106 21-1,85 21-15,-1 0 0,22-21 16,-21 22-16,42 20 16,0-21-16,0 0 0,21 1 15,21 20-15,1-21 16,-1 21-16,21-21 0,1 1 15,-1-1-15,-20 0 0,-1 21 16,0-20-16,-21-1 16,1 0-16,-44 21 15,-20-21-15,0 0 16,0 1-16,-1-1 0,-20 0 16,20-21-16,1 0 0,0 0 15,21-21-15,21 0 16,0-22-16</inkml:trace>
  <inkml:trace contextRef="#ctx0" brushRef="#br0" timeOffset="23770">19203 11347 0,'21'-21'0,"-21"0"0,21-1 16,-21 44 15,0-1-16,22 0-15,-22 21 16,21 1-16,-21-1 0,21 0 16,0 1-16,-21-1 0,21 0 15,-21-20-15,0 20 16,22-21-16,-22 0 16,-22-21-1,22-21 1,0 0-16,-21-21 0,0 20 15,21-20-15,-21-22 16,0 22-16,21-21 0,0-1 16,0 1-16,0-1 15,21 22-15,0 0 0,0 20 16,22 1-16,-1 21 16,0 21-16,-42 1 15,21 20-15,0-21 0,-21 21 16,0 1-16,-21-1 15,0 0-15,-42 22 16,42-43-16,-22 0 0,22 0 16,0 0-16,0-21 15,21-21-15,21 0 16,0 0 0,0 21-16,22-21 0,-1 21 15,0 0 1,43 21-16,-43 0 0,1 0 15,-22 22-15,0-22 0,0 21 16,0-21-16,-21 1 16,21-1-16</inkml:trace>
  <inkml:trace contextRef="#ctx0" brushRef="#br0" timeOffset="24137">19796 11307 0,'0'-21'0,"-21"-1"0,21 1 16,-21 21-16,21 21 31,21-21-31,-21 22 16,21 20-16,0-21 0,0 0 16,21 43-1,-20-43-15,-1 0 0,0 0 16,-21 0-16,21-21 0,-21 22 15,0-44 1,0 1-16,0 0 16,0-21-16,-21 20 0,0-104 31,21 83-31,0 1 0,-21 21 16,21-1-16,21 22 15,0 0 1,-21 22-16,21-1 15,0 0 1,-21 0-16,22-21 0,-22 21 16</inkml:trace>
  <inkml:trace contextRef="#ctx0" brushRef="#br0" timeOffset="24456">20283 11285 0,'-21'0'15,"42"0"32,21 0-47,0 0 16,1-21-16,-1 21 15,22-21-15,-1 0 0,22 21 16,-22-21-16,1 0 0,-22 21 16,0-21-16,1 21 15,-22-22-15,-42 22 32,-1 0-32,1 0 0,0 0 15,0 0-15</inkml:trace>
  <inkml:trace contextRef="#ctx0" brushRef="#br0" timeOffset="24706">20642 11032 0,'22'0'31,"-1"0"-15,0 0-16,0 0 0,0 0 15,22 21-15,-1-21 0,0 21 16,-21-21-16,22 21 16,-22 0-16,0 0 0,-21 0 15,0 22-15,-21-22 0,21 0 16,-42 0-16,20 1 16,-20-1-16,0 0 0,21-21 15,-22 21-15</inkml:trace>
  <inkml:trace contextRef="#ctx0" brushRef="#br0" timeOffset="24988">21362 10947 0,'-21'0'0,"0"0"16,21 21-1,21 0 1,-21 0-16,21 0 16,-21 1-16,21 20 15,0-21-15,1 22 0,-1-1 16,-21-21-16,21 21 0,0-21 15,-21 22-15</inkml:trace>
  <inkml:trace contextRef="#ctx0" brushRef="#br0" timeOffset="25258">21235 11030 0,'-21'-21'15,"21"0"-15,0-21 0,0 21 16,21 21-16,0-21 0,22 21 16,-1 0-16,22 21 15,41 0 1,-41 21-16,-1-21 0,-20 0 16,-1 22-16,-21-22 0,-21 21 15,0-20-15,-21 20 0,-21-21 16,21 21-16,-22-21 15,-20 1-15,20-1 0,1 0 16,0-21-16,-1 0 16</inkml:trace>
  <inkml:trace contextRef="#ctx0" brushRef="#br0" timeOffset="25755">21934 10904 0,'0'-21'16,"-22"21"-16,22-21 15,0 42 17,0 0-32,22 1 15,-1 41-15,-21-20 16,21-1-16,0 0 0,-21 0 15,21 1-15,-21-22 0,22 0 16,-22 22-16,21-22 16,-42-42 15,-1-22-31,1 22 16,0 0-16,0-22 15,0 1-15,-1 0 16,1 0-16,0-1 0,21 1 0,0 21 15,0-22-15,0 22 16,0 0-16,21 0 0,22 0 16,-22 21-16,21 0 15,1 0-15,-1 21 0,0-21 16,0 21-16,1 21 0,-1-21 16,-21 1-16,-21 20 15,0-21-15,0 22 16,-21-22-16,0 21 0,-21-21 0,-1 0 15,1 0-15,0 1 16,21-22-16,-22 21 0</inkml:trace>
  <inkml:trace contextRef="#ctx0" brushRef="#br0" timeOffset="26295">22548 10777 0,'0'-21'0,"-22"21"16,22-21-16,-21 21 16,0-21-16,0 21 15,-85 21 1,85 0 0,0 22-16,21-22 0,-21 21 15,21 1-15,0-22 16,21 21-16,0-21 0,0 21 15,0-20-15,21-1 16,43 0 0,-42 0-16,-1-21 0,-21 0 0,0 0 15,-21-21 1</inkml:trace>
  <inkml:trace contextRef="#ctx0" brushRef="#br0" timeOffset="27460">22251 10015 0,'21'0'62,"0"0"-46,107-21 0,-23 21-16,44-21 0,-1 0 15,63 0-15,1 0 0,21 0 16,21-1-16,21 1 0,-21-21 16,-21 21-16,-21-22 15,-1 22-15,-63-21 0,-21 21 16,-21 0-16,-42-1 15,-22 1-15,0 0 0,-42 0 16,-42 0 15,21 21-31,0 0 0,-1 0 16,1 0-16,21 21 16</inkml:trace>
  <inkml:trace contextRef="#ctx0" brushRef="#br0" timeOffset="27776">25151 9359 0,'-21'0'16,"0"0"-16,-1 0 0,1-21 15,0 21-15,42 21 47,0-21-31,43 21 0,-43 1-16,43-22 0,-22 21 0,21 21 15,1-21-15,0 1 16,-1-1-16,-21 21 0,1-21 15,-22 21-15,-21 1 16,-21-22-16,-22 21 0,-20-20 16,-22 20-16,0 0 0,-20 0 15</inkml:trace>
  <inkml:trace contextRef="#ctx0" brushRef="#br0" timeOffset="28557">25320 10439 0,'22'-21'0,"-1"21"15,0 0-15,0 0 16,-42 0 0,-21 21-1,-1-21-15,-20 21 16,-22 0-16,-127 43 16,85-43-16,0 0 15,-42 21-15,21-21 0,-22 1 16,1-1-16,-21 21 0,20-21 15,22 1-15,0-22 16,21 21-16,21 0 0,-42 0 16,106-21-1,20 0-15,44 0 16,20 0-16,-21 0 16</inkml:trace>
  <inkml:trace contextRef="#ctx0" brushRef="#br0" timeOffset="28862">23415 10629 0,'21'0'16,"1"0"-1,-22-21-15,0 42 16,0 1 0,-22-1-16,-20 0 15,21 0-15,-21 0 0,-1 0 16,22 22-16,-21-22 16,-22 42-1,64-41-15,-21-1 0,21 21 0,0-21 16,21 0-16,0 22 15,22-22-15,-22 0 0</inkml:trace>
  <inkml:trace contextRef="#ctx0" brushRef="#br0" timeOffset="30704">16176 11328 0,'-21'0'0,"0"0"16,-21 0-16,21 0 0,-1 0 16,1 0-16,21-21 15,-21 21-15,42-21 16,0 21-16,22 0 15,20-22-15,22 22 0,0-21 16,20 0-16,1 21 0,21-21 16,0 0-16,-21 21 15,0-22-15,-21 1 0,-22 21 16,64-21 0,-148 21-1</inkml:trace>
  <inkml:trace contextRef="#ctx0" brushRef="#br0" timeOffset="30962">16070 11539 0,'-42'22'0,"0"-1"0,21 0 15,0-21-15,42 0 16,21 0-16,0 0 15,22-21-15,21 0 0,-1-1 16,22 1-16,0-21 16,254-43-1,-254 64-15,-1 0 0,1 0 16,-42 21-16,-1-21 16,-21 21-16,-20 0 0,-22 21 15,-43-21 1</inkml:trace>
  <inkml:trace contextRef="#ctx0" brushRef="#br0" timeOffset="34893">8641 12725 0,'21'-21'0,"0"-1"15,-21 1-15,22 0 0,-1-21 16,0 21 0,-21 0-16,0-1 15,-21 22 1,0 0 0,-1 0-16,-20 43 0,0-22 15,-22 0-15,1 21 16,-1 1-16,-42 20 15,64-20-15,21-22 0,21 0 16,21 0-16,0 0 16,43 0-16,-1-21 0,22 21 15,-22-21-15,107 22 16,-128-1-16,21-21 16,-41 21-16,-1 21 0,-21-20 15,-21 20-15,-1-21 16,-41 21-16,21 1 0,-22-22 15,1 21-15,20-21 16,-20-21-16,21 0 0,-1-21 16,22 0-16</inkml:trace>
  <inkml:trace contextRef="#ctx0" brushRef="#br0" timeOffset="35099">8408 12704 0,'0'-85'15,"21"43"-15,-21-1 0,21 1 16,1 42-1,-1 0 1,-21 42-16,21-20 0,0 20 0,0 21 16,1-20-16,-1 20 15,0 85-15,0-84 16,-21-1-16,0 22 0,0-22 16,0 1-16,0 0 15,21-22-15,-21 0 0,0 0 16,21-20-16</inkml:trace>
  <inkml:trace contextRef="#ctx0" brushRef="#br0" timeOffset="35495">9234 12873 0,'21'-21'15,"-21"0"-15,21 0 0,-21-1 16,21 22 0,-21-21-16,-21 21 15,0-21-15,0 21 16,0 0-16,-1 0 16,-20 0-16,21 0 0,-22 21 15,22-21-15,-21 21 16,21 1-16,21 20 0,0-21 15,0 0-15,21 0 16,0 22-16,21-22 0,1 0 16,20 0-16,-20 0 0,-1 1 15,0-1-15,1 0 0,-22 0 16,-21 0-16,0 0 16,-21 22-16,-1-22 0,-20 0 15,0 0-15,0 0 16,-22 1-16,22-1 15,-1-21-15,22 0 0,0-21 16</inkml:trace>
  <inkml:trace contextRef="#ctx0" brushRef="#br0" timeOffset="36027">9509 12894 0,'42'-21'0,"-21"21"15,0 0-15,1 0 0,-1 0 63,0 0-63,-21-21 15,21 21-15,0-21 16,22 0 0,-22-1-16,-21 1 0,0 0 15,0 0-15,0 0 16,-21 21-16,0-22 15,-1 22-15,1 0 0,0 0 16,-21 0-16,20 22 0,1-1 16,0 0-16,0 21 15,0 1-15,21-1 0,0 0 16,0 1 0,42 41-16,0-41 0,-20-22 15,20 0-15,0-21 0,1 0 16,-1 0-16,21-21 15,-20-21-15,-22 20 0,21-20 16,-20 0-16,-22-1 0,0 1 16,0-21-16,0 20 15,-22 1-15,1-22 0,-21 22 16,21 0-16,-1 21 16,1-22-16,21 22 0,0 42 15,0 0 1,21 1-16,-21 20 15,22 0-15,-1 0 0,0 22 16,-21-22-16,21 1 16,0-1-16,-21 0 0,22 1 15</inkml:trace>
  <inkml:trace contextRef="#ctx0" brushRef="#br0" timeOffset="36380">10144 12767 0,'0'-21'0,"21"21"47,0 0-31,0 0-16,0-21 16,22 21-16,-22-21 0,21-1 15,1 1-15,-22 0 16,0 0-16,0 0 15,-21 0-15,0 0 0,-21-1 16,0 22-16,0-21 16,-22 21-16,1 0 0,-64 43 15,64-22 1,0 0-16,-1 21 16,22 0-16,0 1 0,21-1 15,0 1-15,21-1 0,0 0 16,22-21-16,-1 0 0,0 1 15,22-22-15,63-22 16,-64 22-16</inkml:trace>
  <inkml:trace contextRef="#ctx0" brushRef="#br0" timeOffset="36624">10779 12577 0,'-21'-22'0,"-1"1"0,1 0 16,-21 0-16,21 21 0,0 0 15,0 0-15,-22 0 16,22 21-16,0 21 31,0 1-31,21-22 0,0 21 0,0 1 16,21-22-16,0 21 16,0-21-16,22 0 0,-1 1 15,127-22 1,-105-22-16,-1 1 15,1 0-15,-22 0 0,22-21 16,-43 21-16</inkml:trace>
  <inkml:trace contextRef="#ctx0" brushRef="#br0" timeOffset="36788">11139 12386 0,'-85'-148'16,"64"127"-16,21 0 0,-21 21 15,21 21-15,0 21 16,0 1-16,21-1 15,-21 21-15,21-20 0,0 20 16,0-20-16,1 20 16,20-21-16,-21 1 0,0-22 15,-21 21-15,21-21 0</inkml:trace>
  <inkml:trace contextRef="#ctx0" brushRef="#br0" timeOffset="36949">10948 12619 0,'-42'-21'0,"42"-22"0,0 1 16,0 21-16,21-21 16,0 21-16,21-1 0,22 1 15,0 0-15,-1 21 16,0-21-16,1 21 0,-22-21 16,43 21-1</inkml:trace>
  <inkml:trace contextRef="#ctx0" brushRef="#br0" timeOffset="37663">11456 12386 0,'-21'21'15,"21"-42"1,85-21 0,-43 21-16,43-1 15,-22 1-15,22 0 0,0 0 16,-1 21-16,-20-21 15,-22 0-15,0 21 0,-20-21 16,-44 21 0,-20 0-16,0 0 15,-1 0-15,1 0 0,0 0 16,-1 0-16,1 0 16,21 0-16,0 0 0,21-22 15,21 22 1,169 85 15,-147-43-31,-1 1 0,0-1 16,-20 22-16,-22-1 0,0 0 15,-22-20-15,-41 20 0</inkml:trace>
  <inkml:trace contextRef="#ctx0" brushRef="#br0" timeOffset="47203">6313 11688 0,'21'0'32,"0"21"-1,-21 0-16,21 0 1,-21 0-16,0 22 0,21-22 16,-21 21-1,43 106-15,-22-84 16,0-22-16,0 0 0,-21 1 16,21-1-16,0 1 15,1-22-15,20 21 0,-21-21 16,22-21-16,20 21 15,0-21-15,22 0 0,21 0 16,0-21-16,21 0 0,21 0 16,0 0-16,22 0 15,-22-1-15,21-20 0,0 21 16,-21 0-16,1-1 0,-1 1 16,0 0-16,-21 0 15,-21 0-15,0 21 0,-22 0 16,-20-21-16,-1 21 15,-20 0-15,-1 0 0,-21 0 16,-42 0 15,0 0 1,21-21-32</inkml:trace>
  <inkml:trace contextRef="#ctx0" brushRef="#br0" timeOffset="47448">9234 11920 0,'-43'0'16,"22"0"-16,0 0 0,0-21 15,0 21-15,0 0 16,-1-21-16,44 21 15,-1 0 1,21 0-16,0 0 16,1 21-16,20-21 15,1 21-15,-1 1 0,-21 20 16,-20 0-16,-22 1 0,-22 20 16,-20 1-16,-64-1 0,-21 22 15</inkml:trace>
  <inkml:trace contextRef="#ctx0" brushRef="#br0" timeOffset="49793">9996 13571 0,'-64'0'0,"22"0"15,0 0-15,-1 0 16,1 0-16,21 0 0,-22 0 15,22 0-15,21 22 0,21-22 16,22-22 0,20 1-16,128-21 15,-64 0-15,42-1 16,0-20-16,22-1 0,21 22 16,-22-21-16,-21 20 0,1-20 15,-43 41 1,-21-20-16,-22 21 0,-20 21 0,-43-21 15,0 21-15,-42 0 16,0 21 0,-1-21-16,1 0 15,0 0-15</inkml:trace>
  <inkml:trace contextRef="#ctx0" brushRef="#br0" timeOffset="50544">15266 12048 0,'0'-22'16,"-21"1"-16,21 0 16,21 42 15,-21 0-15,21 22-16,1-22 0,-22 21 15,21 22 1,0-22-16,21 22 0,-21-1 0,0 0 15,1 1-15,-1 0 16,0-22-16,0 64 16,0-85-16,-21 21 0,0-21 15,0 22 1,0-22-16</inkml:trace>
  <inkml:trace contextRef="#ctx0" brushRef="#br0" timeOffset="50723">15414 12831 0,'-21'0'0,"0"0"16,42 0 15,0 0-15,-21-21-16</inkml:trace>
  <inkml:trace contextRef="#ctx0" brushRef="#br0" timeOffset="51139">15457 12937 0,'-43'-22'0,"43"44"31,43 20-15,-22-21 0,0 21-16,0-21 0,21 22 15,1-22-15,-1 0 0,-21 0 16,22 22-16,-1-22 15,0-21-15,1 21 0,-22-21 16,0 0-16,0 0 16,0 0-16</inkml:trace>
  <inkml:trace contextRef="#ctx0" brushRef="#br0" timeOffset="51385">15880 13021 0,'0'-21'16,"0"0"-16,0 42 47,-21 0-32,0 0-15,-1 0 16,1 22-16,0-22 0,0 21 16,0 1-16,0-1 0,0-21 15,-1 21-15,1 1 16,21-22-16,-21 0 0,21 0 15,0 1-15,-21-1 16,42-21 0</inkml:trace>
  <inkml:trace contextRef="#ctx0" brushRef="#br0" timeOffset="51901">16007 12707 0,'-63'-64'32,"41"43"-32,1 21 0,0 0 15,-21-21-15,-1 21 0,1 0 16,-21 21-16,-1 0 15,0 0-15,1 1 0,0-1 16,-1 21-16,0 0 0,22 22 16,0-22-16,0 22 15,20-1-15,1 1 0,21 20 16,0-20-16,21 84 16,1-84-16,-1-22 15,21 21-15,0-20 16,22-1-16,-22-21 15,22 22-15,-1-22 0,22-21 0,-22 0 16,22 0 0,106-21-16,-107-1 0,1-20 15,0 0-15,-22-22 0,0 1 16,1-22-16,0-190 16,-64 169-1,0 0-15,-22 21 16,1 22-16,-21 0 0,-1-1 15,-20 22-15,0 20 0,-86 22 16,65 0 0,20 0-16,-21 22 0,22-1 15</inkml:trace>
  <inkml:trace contextRef="#ctx0" brushRef="#br0" timeOffset="54315">13107 12344 0,'21'0'16,"-21"21"15,21-21-31,-21 21 0,0 0 15,22 0-15,-1 1 0,-21 20 16,21 0-16,0 1 16,0-1-16,-21 0 0,22 22 15,-1-1-15,-21 1 16,21-22-16,-21 22 0,21-1 16,-21 1-16,0-22 0,0 21 15,0-20-15,0-22 16,-21 0-16,0 22 0,21-22 15,-43 0-15,22-21 16,-21 21-16,-1 0 0,-20 21 16,-22-20-16,1-1 0,-22 21 15,-21 1-15,0-1 16,-21 0-16,0 0 0,-22 1 16,-20-1-16,-1 1 15,-211 41-15,169-42 16,21 1-16,-20-1 0,-213 64 15,234-64 1,-22 22-16,0-22 0,21 22 16,0-22-16,1 21 15,-1-20-15,22-1 0,-1 0 16,22 1-16,0-1 0,-107 0 16,149-42-1,22 22-15,20-22 0,0 21 16,1-21-16,20 21 0,0-21 15,1 21-15,21-21 16,-1 21-16,-20 1 0,20-22 16,1 21-16,0-21 15,0 21-15,-1 0 0,1-21 16,-1 21-16,1-21 16,-21 21-16,42-21 15,-1 0-15,1 0 0,0 0 16,0 0-16,0 0 15,-1 0-15,1 0 16,0-21-16,0 21 0,0 0 16,0 0-16,0 0 15,-1-21-15,1 21 0,0-21 16,0 21-16,21-21 16,-21 21-16,-1-21 0,22-1 15,-42-20 1,42 0-16,-21 20 0,0-20 15,21 21-15,-21-43 0,0 22 16,-22 0-16,22-22 16,-64-84-16,43 85 15,0-22-15,-1 22 0,-20-22 16,20 0-16,1-21 16,0 22-16,21-22 0,-22 0 15,22 0-15,-21 0 16,21 0-16,-1-20 0,1 41 15,-21-21-15,21 21 0,0 1 16,21 20-16,-21 1 16,-1-1-16,1 22 0,21-22 15,-21 22-15,0 0 16,21 21-16,-21-22 0,-1 22 16,1-21-16,0 20 0,21 1 15,-21 0-15,21 0 16,-21 21-16,21-21 0,-21 0 15,21 0 1,-21 21-16,21-22 16,-22 22 15,22 22-15</inkml:trace>
  <inkml:trace contextRef="#ctx0" brushRef="#br0" timeOffset="54745">4873 11963 0,'22'0'0,"-22"21"15,-22-21 1,22 21-16,-21 0 0,0 1 15,0 20-15,0-21 16,-1 21-16,1 1 0,-21-1 16,21 22-16,-21-22 15,20 0-15,-20 0 0,21 1 16,0-1-16,-1-21 0,1 22 16,0-22-1,42-42 1,-21 0-1,21-1-15,1 1 0,-1-21 16,0-1-16,0-20 0,0 21 16,1-22-16,-1 22 15,0-22-15,0 22 0,0 0 16,-21-1-16,21 22 16,0 0-16,1 0 0,20 21 15,-21 21-15,22 21 16,20 1-16,-21 20 0,22 1 15,21 20-15,-1-20 16,1 20-16</inkml:trace>
  <inkml:trace contextRef="#ctx0" brushRef="#br0" timeOffset="62900">16515 9042 0,'21'-64'16,"-42"43"-16,0 21 15,21 21 79,21 0-94,-21 1 16,21-1-16,-21 21 15,21-21-15,-21 43 16,0-43 0,21 0-16,-21 0 0,22-63 31,-22 0-31,21-1 16,21-41-16,-21 20 15,22-20-15,20-1 0,1 0 16,-1 1-16,22-1 15,-22 21-15,22 22 0,-21 0 16,-1-1-16,0 43 16,-20 0-16,-22 0 0,-21 22 15</inkml:trace>
  <inkml:trace contextRef="#ctx0" brushRef="#br0" timeOffset="65563">17785 8929 0,'21'-21'16,"-21"0"0,21 21-16,-21-21 15,0 42 17,22-21-17,-22 42 1,0-21-16,21 0 15,-21 0-15,0 1 0,0-1 16,21-21-16,-21 21 16,21-21 15,-21-21-31,0 0 16,42-85-1,-21 42-15,1 22 16,20-43-16,0 22 0,22-22 15,-22 22-15,22-22 0,-1 22 16,22-1-16,-22 22 16,1-1-16,-22 1 0,22 21 15,-22 0-15,-21 21 16,21 0-16,-42 21 0,22 0 16,-1 21-16</inkml:trace>
  <inkml:trace contextRef="#ctx0" brushRef="#br0" timeOffset="75560">27352 9486 0,'0'-21'16,"21"21"-1,-21-21-15,0 42 32,0 0-17,0 0-15,0 1 16,0 20-16,-21-21 0,21 22 15,-21-1-15,21 0 16,0 0-16,0 1 0,0-1 16,0-21-16,0 1 15,21-22-15,0 0 16,1-22-16,-1 1 16,21-21-16,1-1 15,-1 1-15,21-21 0,-20 20 16,20-20-16,22-1 15,-22 1-15,170-128 16,-169 128-16,20 21 16,-41 20-16,20 1 15,-21 0-15,-20 21 0,-1 21 16,0-21-16,0 21 0,-21 22 16</inkml:trace>
  <inkml:trace contextRef="#ctx0" brushRef="#br0" timeOffset="77097">18716 7984 0,'-21'-22'16,"21"1"-16,-21 0 0,21 0 15,-21 21-15,0-21 16,-22 21-16,1 0 0,-21-22 16,-1 22-16,-21 0 15,-148 22 1,107-1-16,-44 0 0,1 0 0,0 0 15,-22 22-15,0-22 16,-20 0-16,20 21 0,1 1 16,-1-1-16,1 0 0,-1 22 15,22-1-15,0 22 16,21 0-16,20-1 0,23 22 16,-1 0-16,42 0 15,22 21-15,21-21 0,21 0 16,21-22-16,21 22 0,22-21 15,21-1-15,20-20 16,44-1-16,20 1 0,0-22 16,43-21-16,0 0 15,20-21-15,22 0 0,0-21 16,22-21-16,-1 0 0,0-1 16,0-20-16,21-1 15,-126-20-15,1205-551 16</inkml:trace>
  <inkml:trace contextRef="#ctx0" brushRef="#br0" timeOffset="77230">19923 8809 0,'21'-64'16,"-21"1"-16,0-22 0,0 85 16,0-84-16,-42-1 0,-1 0 15,-62 1-15,-1 20 0,-42 22 16,-43 0-16,0-1 16,1 22-16,-43 0 0,0 0 15,1 21-15,-1 0 0,0 0 16,21 42-16,0-21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7T05:10:25.1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127 408 0,'-21'-21'16,"0"0"-16,0 0 15,-1 21-15,1 0 16,0 21-16,21 0 0,0 22 16,0 20-16,0 0 15,21 1-15,0 21 0,1-1 16,-1-20-16,21 21 15,1-43-15,-1 0 0,0 0 16,0-20-16,22-22 16,-22 0-16,22-22 15,42-62-15,-64 20 0,-21 1 16,0-1-16,1-20 0,-22-1 16,-22 0-16,1 22 15,-21-22-15,21 43 0,-22-1 16,1 22-16,0 21 15,-1 0-15,22 21 0,0 1 16,0-1-16,21 21 16</inkml:trace>
  <inkml:trace contextRef="#ctx0" brushRef="#br0" timeOffset="224">720 321 0,'21'-21'15,"-21"42"17,0 0-32,0 0 15,0 0-15,21 21 16,21 64-16,-20-42 16,-1-1-16,0 1 0,0-1 15,0 1-15,1-22 16,-22 0-16,21 1 0,0-22 15</inkml:trace>
  <inkml:trace contextRef="#ctx0" brushRef="#br0" timeOffset="572">1291 236 0,'0'-21'15,"-21"21"1,0-21-16,0 21 16,0 21-16,-1-21 15,1 21-15,0 21 0,21-20 16,-21 20-16,21-21 0,0 21 16,21-21-16,-21 22 15,21-22-15,22 0 0,-22 0 16,21-21-16,1 0 0,20 0 15,-21 0-15,1 0 16,-1 0-16,0 0 16,-20 0-16,20 43 15,-42-22-15,0 0 0,-42 0 16,20 21-16,-20-20 0,0 20 16,-1-21-16,1 0 15,0 1-15</inkml:trace>
  <inkml:trace contextRef="#ctx0" brushRef="#br0" timeOffset="715">1334 194 0,'21'-43'0,"0"1"16,0 21-16,0 0 0,22 0 16,-1-1-16,0 22 15,1-21-15,-1 21 0,0 0 16,22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7T05:10:34.4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27035 426 0,'21'-42'0,"1"21"16,-22 0-16,0-1 0,0 1 16,-43 0-16,22 0 0,-21 21 15,-22-21-15,22 21 16,-22 0-16,22 0 0,0 0 16,-1 21-16,22 0 15,0 0-15,21 0 0,21 1 16,0-1-16,22 0 15,-1 21-15,0 0 0,22 1 16,-22-1-16,22 1 0,-22-1 16,0 21-16,1-20 15,-1 20-15,-42 1 0,0-22 16,0 21-16,-21-20 16,-21-22-16,-1 21 0,1-20 15,-22-1-15,1-21 0,21 0 16,-1 0-16,1 0 15,-1-21-15,43-1 0,0-20 16,0 0-16</inkml:trace>
  <inkml:trace contextRef="#ctx0" brushRef="#br0" timeOffset="356">27459 765 0,'63'21'16,"-63"-42"15,21 21-15,0 0-1,0 0-15,1 21 0,20-21 0,-21 0 16,22 0-16,-1 0 16,0 0-16,-21-21 0,0 21 15,-21-21-15,0 0 16,0-1-16,0 1 0,-42 0 15,0-21-15,0 20 16,-1 1-16,22 0 16,0 21-16,0 0 0,-1 0 15,1 21-15,0 22 16,21-1-16,-21 0 0,21 1 16,21 84-1,0-64-15,0 1 0,22-22 16,-1 0-16,1-21 0,20 1 15,0-1-15</inkml:trace>
  <inkml:trace contextRef="#ctx0" brushRef="#br0" timeOffset="718">28178 744 0,'-21'-43'0,"0"-20"0,0 20 15,0 1-15,-1 21 16,22 0-16,0 42 15,22 0 1,-1 0-16,21 22 0,-21-1 16,21 0-16,22 64 15,-43-42-15,0-22 16,1 0-16,-22 1 0,21-22 16,-21 21-16,0-21 15,-21-21-15,-1 0 16,1-21-16,0 0 15,21-21-15,-21-1 16,21-20-16,0-1 0,0 1 16,21-1-16,0 1 15,0-1-15,22 22 0,-1 21 16,0 0-16,1 21 0,-22 0 16,21 0-16,-21 21 15,22 21 1,-43 0-16,21-20 0</inkml:trace>
  <inkml:trace contextRef="#ctx0" brushRef="#br0" timeOffset="1057">28729 596 0,'0'-22'0,"0"1"16,0 0-16,0 0 15,0 0-15,0-1 16,0 44-1,21-1-15,-21 21 16,21 1-16,0-1 16,-21 21-16,21 1 0,0-1 15,0-20-15,1 20 16,-1 22 0,0-64-16,-21 0 0,21 0 0,0-42 15,-21 0-15,22 0 16,-22-22-16,21-20 15,-21 21-15,21-22 0,0 1 16,-21-22-16,21 22 16,0 20-16,-21 1 0,21-1 15,-21 22-15,0 0 16,0 42-16,22 0 16,-22 1-16</inkml:trace>
  <inkml:trace contextRef="#ctx0" brushRef="#br0" timeOffset="1411">29279 680 0,'-21'0'16,"-1"0"-1,1 0 1,42 0 0,1 0-16,-1 0 0,0 0 15,21 0-15,1 21 16,63-21-1,-85 0-15,0-21 16,0 21-16,-21-21 0,0 0 16,0 0-16,0 0 0,0-1 15,-21 1-15,0-21 16,0 21-16,-1-1 0,1 1 16,0 0-16,-21 0 15,20 42-15,1 0 16,21 22-16,-21-1 15,21 0-15,0 22 0,0-1 16,0 1-16,21-1 0,22-20 16,-1-1-16,0 0 15,1 1-15,20-43 0,-21 0 16</inkml:trace>
  <inkml:trace contextRef="#ctx0" brushRef="#br0" timeOffset="1735">29829 553 0,'-21'-85'0,"0"43"16,21-21-16,0 20 0,0 1 16,21 42-1,0 0-15,0 42 0,1 1 16,-1 20-16,21 1 16,-21-1-16,0 1 0,0 20 15,-21-20-15,22-1 0,-22-20 16,0-1-16,-22 0 15,1-42-15,0 21 0,0-21 16,0 0-16,0-21 16,0 0-16,21-21 0,-22 0 15,22-22-15,0 0 0,22 1 16,20-22-16,0-21 16,22 22-16,-1 20 0,1 1 15,20-1-15,-20 43 16,-1 0-16,-20 42 0,-22 21 15,0 1-15,-21 20 0</inkml:trace>
  <inkml:trace contextRef="#ctx0" brushRef="#br0" timeOffset="-1450">24008 469 0,'21'-22'0,"1"22"16,-22-21-16,21 0 0,0 0 16,-21 0-16,0-1 15,-21 1-15,0 21 0,-1-21 16,-20 21-16,0 0 15,-22 0-15,-42 21 16,43 0-16,21-21 0,-1 43 16,22-22-16,0 0 0,21 0 15,0 22-15,42-1 16,-20-21-16,41 21 0,0 1 16,22 20-16,-21-20 15,20-1-15,-20 21 16,-1-20-16,1 20 0,-43-20 15,0-1-15,-21 0 0,-21 1 16,-21-22-16,-22 0 0,1 0 16,-1 0-16,1-21 15,-1 0-15,22 0 0,-1 0 16,22-21-16,0 0 16</inkml:trace>
  <inkml:trace contextRef="#ctx0" brushRef="#br0" timeOffset="-1009">24601 553 0,'21'0'0,"0"0"16,0 0-16,-21 21 16,0 1-1,0-1-15,0 21 0,-21 0 16,21 22-16,0-22 15,-21 22-15,21-1 0,-21 1 0,21-1 16,0 1-16,0-22 16,-21 0-16,21-21 0,0 22 15,0-64 17,21-22-32,-21 1 0,21 0 15,0-43-15,0 21 16,1-20-16,-1-1 0,21-21 15,-21 22-15,22-22 16,-22 42-16,21-20 0,-21 41 16,22 1-16,-22 42 0,0 0 15,0 21-15,-21 22 16,21 20-16,1 0 0,-22 1 16,21 21-16,0-1 0,0 1 15,0 0-15,-21-22 16,21 22-16,-21-43 0,21 22 15,-21-22-15,0-21 16</inkml:trace>
  <inkml:trace contextRef="#ctx0" brushRef="#br0" timeOffset="-852">24665 934 0,'-43'-21'0,"22"21"16,21-21-16,0 0 0,42 0 15,-20-1 1,41 22-16,0-21 0,1 21 16,0 0-16,20-21 0,1 21 15</inkml:trace>
  <inkml:trace contextRef="#ctx0" brushRef="#br0" timeOffset="-424">25405 617 0,'0'-22'16,"0"1"-16,-21-21 15,21 21-15,0-21 0,0 20 16,0 1-16,21 42 16,0 1-1,-21 20-15,22 0 0,-1 22 16,0-1-16,0 22 16,0-22-16,1 22 0,-22 0 15,21-22-15,-21 1 0,0-22 16,0 0-16,0 1 15,0-22-15,-21-21 16,21-21 0,-22-22-16,22 1 15,0 0-15,0-22 0,0-20 0,0-1 16,0 0-16,0-21 16,0 22-16,22-1 0,-1 22 15,0-1-15,21 22 16,0 20-16,1 1 0,-1 21 15,22 0-15,-22 21 0,21 22 16,-20-22 0,20 64-16,-63-43 0,0 0 15,-21 1-15,-21-1 0,-1 0 16,-20-20-16,-22-1 16,22 0-16,-1 0 0,1-21 15,-1 0-15</inkml:trace>
  <inkml:trace contextRef="#ctx0" brushRef="#br0" timeOffset="18273">13023 553 0,'21'-21'0,"0"0"15,-21 0-15,0-22 0,-21 22 16,-21 0-16,-1 0 15,1 21-15,0-21 0,-22 21 16,1 0-16,20 21 16,-41 21-16,62-21 15,22 0-15,0 1 0,43 20 16,-22-21-16,43 22 16,62 41-1,-41-42-15,-21 1 0,-1-1 0,-21 1 16,1-1-16,-22-21 15,-21 21-15,-42-21 0,-1 1 16,-20-1-16,-22 0 16,0-21-16,1 21 0,-22-21 15</inkml:trace>
  <inkml:trace contextRef="#ctx0" brushRef="#br0" timeOffset="18499">12536 214 0,'42'-63'16,"-20"63"-1,-22 21-15,21 0 16,-21 22-16,21 20 0,0 1 16,0 20-16,21 1 0,-20 0 15,20-1-15,-21 1 16,22 0-16,-1-1 0,-21 1 15,0 0-15,0-22 16,0-21-16,1 1 0</inkml:trace>
  <inkml:trace contextRef="#ctx0" brushRef="#br0" timeOffset="-17385">3434 3114 0,'0'-21'31,"-42"42"-15,21-21-16,0 43 0,21-22 15,0 42-15,0 1 16,0 20-16,-21 22 0,21 0 16,0 21-16,0 0 15,-22 21-15,22 0 0,0 1 16,0-1-1,0 148-15,0-148 0,22-21 16,-22 21-16,21 1 0,-21-22 16,0 0-1,0 106-15,0-128 0,0 1 16,0-42-16,0 20 0,0-20 16,0-22-16,0 1 15,0-1-15,0-21 0,0 0 16,0 0-16,21-21 15,0 0-15,21-21 16,1 21 0,189-42-16,-126 21 15,42 0-15,22-1 0,20 1 16,43 0-16,0 0 16,42-22-16,0 22 0,22 0 15,-1-21-15,0 21 16,-21-22-16,1 22 0,-22-21 15,-43 21-15,1-22 0,-43 22 16,1-21-16,-43 21 16,-22-22-16,-20 22 0,-42-21 15,20 21-15,-42-22 16,0 22-16,-21-21 0,0 0 16,-21-1-16,0 1 0,-21-22 15,-1 1-15,1-1 16,-22 1-16,1-22 0,0 1 15,-1-1-15,0 0 0,1-21 16,21 22-16,-1-22 16,1 0-16,0 0 0,20 0 15,1-21-15,0 22 16,0-23-16,0 2 0,0 20 16,21-21-16,0 0 0,0 21 15,0 0-15,21 0 16,-21 0-16,21 0 0,-21 22 15,21 20-15,-21-20 0,0 41 16,0 1-16,0 0 16,0 21-16,0-1 0,-21 1 15,0 0-15,-21 21 16,-1-21-16,-20 21 0,-1 0 16,-20 0-16,-22 0 0,0 0 15,-21 0-15,-21 21 16,-43-21-16,1 21 0,-22 0 15,-42 1-15,0-1 16,0 0-16,-21 21 0,0-21 16,-1 0-16,1 22 15,0-22-15,42 0 0,0 0 16,22 1-16,20-1 0,43 0 16,21-21-16,21 21 15,22 0-15,41-21 0,1 21 16,21-21-16,21 21 0,21-21 15,0 22-15,22-22 16</inkml:trace>
  <inkml:trace contextRef="#ctx0" brushRef="#br0" timeOffset="-16314">4366 3898 0,'0'-22'0,"-21"22"15,-1 0 1,1 0-16,0 0 0,-21 0 16,-1 0-16,1 22 15,0 20-15,-22 0 0,1 0 16,20 22-16,-20 21 0,42-22 15,-22 1-15,43 20 16,0-20-16,0-1 0,43 1 16,-1-22-16,21 1 15,22-1-15,0-21 0,-1-21 16,22 0-16,-21 0 0,0 0 16,-1-42-16</inkml:trace>
  <inkml:trace contextRef="#ctx0" brushRef="#br0" timeOffset="-16104">4683 3898 0,'-21'-64'15,"0"22"-15,0-1 0,21 22 16,-21 21-16,21 21 16,21 0-1,0 149 1,0-86-16,0-20 0,0 21 15,0-1-15,-21-20 0,22-1 16,-1 1-16,-21-1 16,21 1-16,-21-22 0,21-21 15</inkml:trace>
  <inkml:trace contextRef="#ctx0" brushRef="#br0" timeOffset="-15892">5085 4152 0,'22'0'0,"-1"0"16,-21 21-1,0 0 1,0 21-16,0-21 0,21 22 16,-21-1-16,0 0 0,21 1 15,-21-1-15,21 0 16,-21-21-16,21 1 0,-21-1 15,21 0-15</inkml:trace>
  <inkml:trace contextRef="#ctx0" brushRef="#br0" timeOffset="-15769">5191 3792 0,'0'21'0,"-21"-21"0,21 42 15,0-21-15</inkml:trace>
  <inkml:trace contextRef="#ctx0" brushRef="#br0" timeOffset="-15377">5509 4152 0,'0'21'16,"0"0"-16,0 0 0,-22 0 15,44-21 32,-1 0-47,21 0 0,1 0 16,-22 0-16,21 0 0,0 0 16,1-21-16,-1 21 15,0 0-15,-20-21 0,-1 21 16,0-21-16,-21 0 0,0-1 15,-21-20-15,-22-22 16,22 43 0,-64-42-16,43 42 15,21 21-15,-21 0 0,21 21 16,-22 0-16,43 21 16,-21 1-16,21-1 0,0 22 15,0-22-15,21 21 16,0-20-16,22-1 15,-1 0-15,0-20 0,1-1 0,-1 0 16,22-21-16</inkml:trace>
  <inkml:trace contextRef="#ctx0" brushRef="#br0" timeOffset="-15011">6101 3833 0,'-21'-21'0,"21"0"15,-21 21-15,21 21 16,21 0 0,-21 0-16,21 21 0,-21 1 15,22-1-15,-1 43 16,0-43-16,0-21 16,-21 22-16,21-22 15,-21 0-15,21-21 16,-21-21-16,21 0 15,-21-1-15,0-20 0,22 0 16,-22-22-16,21 22 16,0-22-16,0 22 0,0 0 15,1 21-15,-1 0 16,21 21-16,-21 21 0,21 0 16,-20 21-16,-1 0 0,21 22 15,-21-22-15,1 22 16,-22-22-16,21 22 0,0-22 15,0-21-15,-21 0 16</inkml:trace>
  <inkml:trace contextRef="#ctx0" brushRef="#br0" timeOffset="-14759">6716 3305 0,'-21'0'0,"0"0"16,0 21-1,21 0-15,-21 21 0,21 1 16,0-1-16,21 22 0,0 20 16,0-20-16,0 21 15,21-1-15,-20-20 0,20 20 16,0-20-16,1-22 15,-1 0-15,-21 1 0,0-22 16</inkml:trace>
  <inkml:trace contextRef="#ctx0" brushRef="#br0" timeOffset="-14634">6694 3834 0,'-21'-64'15,"21"22"-15,21 0 0,0 0 16,21-1-16,22 22 15,-22 0-15,43 0 0,-22 21 16</inkml:trace>
  <inkml:trace contextRef="#ctx0" brushRef="#br0" timeOffset="-12673">4810 5548 0,'-21'0'16,"0"-42"-16,0 42 0,0-21 16,-1 0-16,1 21 0,21 21 31,21 0-31,-21 21 0,22 1 15,-1-1-15,-21 22 16,21-1-16,0 1 0,0-1 16,-21-20-16,21-1 0,-21 21 15,0-42-15,21 22 16,-21-22-16,0 0 0,-21-21 16,0-21-16,21 0 15,-21 0-15,0-22 0,0-20 16,0-1-16,-22-20 0,22-22 15,0 21-15,21 0 16,-21 1-16,21-1 0,0 0 16,21 43-16,0 0 15,0 0-15,22 20 0,20 22 16,-21 0-16,22 0 0,-1 0 16,1 0-16,-1 22 15,-20-1-15,-1 0 0,-21 0 16,0 21-16,-21 1 15,-21-1-15,0 0 0,-21 1 16,-1-1-16,1 0 0,0 1 16,-22-22-16,43 0 15,-21 0-15,20 0 0,1-21 16,42 0 0,22 0-16,-22-21 15,191 21 1,-149 0-1,1 21-15,-22 0 0,21 1 16,-41-1-16,20 21 16,-42 0-16,0 22 15,-42-22-15,-1-20 0,1 20 16,-21-21-16,-1 0 16,0 0-16,22-21 0,-21 0 15,20 0-15,22 0 16,0-42-16,21 21 0,21-21 15,0-1-15,22-20 0,-22 20 16,42 1-16,-20 0 16,-1-1-16,22 1 0,-1 0 15,-21 20-15,1 1 0,20 0 16,-20 21-16,-1 0 16,0 0-16,-21 0 0,22 0 15,-22 21-15,0 0 16,21-21-16,-20 22 0,-1-1 15,0 21-15,-21-21 0,21 0 16,0 22-16,-21-22 16,0 0-16,0 0 0,0 0 15,-21 1-15,21-1 16,-21-21-16,0-21 16,21-1-16,-21 1 0,21-21 15,0 0-15,0-1 16,0-20-16,0-1 0,21 22 15,0-21-15,21 20 16,-21 1-16,22-1 0,-22 22 16,21 21-16,1 0 0,-1 0 15,0 0-15,-21 0 16,22 0-16,-1 21 0,-21-21 16,0 22-16,1-22 15,-1 21 1,-21 0-16,-21-21 15,-1 21-15,22 0 0,-21 1 16,0-1-16,21 21 0,-21 0 16,21-21-16,0 22 15,0-1-15,0 0 0,21-20 16,0-1-16,22 0 0,-22 0 16,21 0-16,0-21 15,-21 0-15,22-21 0,-1 0 16,-21 0-16,1 0 15,-1-22-15,0 22 0,-21-21 16,0-22-16,-21 22 16,-22-43-1,22 43-15,-21 0 0,-1 20 0,1 1 16,0 0-16,0 21 0,20 0 16,-20 21-16,21-21 15,21 21-15,0 1 0,0-1 16,21-21-1,21 0-15,-20 0 0,20 0 16,106-21 0,-106-1-16,-20 1 15,20 21-15,-21-21 0,0 21 16,0 0-16,-21 21 31,0 0-31,0 1 16,0-1-16,0 21 0,0-21 15,0 22-15,0-22 0,0 21 16,0-21-16,21 0 16,1 1-16,-22-1 0,21 0 15,0-21-15,0 21 16,0-21-16,1 0 0,-1-21 16,0 0-16,0 21 0,0-43 15,-21 22-15,21-21 16,-21 21-16,0-21 0,0-1 15,0 1-15,0-1 0,-21 22 16,21 0-16,0 0 16,0 42-16,21 0 15,-21 22-15,21-1 16,1 0-16,-1 1 0,0-1 16,21-21-16,-20 21 0,-1-20 15,21-1-15,-21 0 16,21-21-16,-20 0 0,-1-21 15,0 21-15,0-21 16,0-22-16,-21 1 0,0 0 16,0-1-16,-21 1 0,0 0 15,0-1-15,-22 1 16,22 21-16,0 0 0,-21 0 16,21 21-16,0 0 15,-1 21-15,1 0 0</inkml:trace>
  <inkml:trace contextRef="#ctx0" brushRef="#br0" timeOffset="-12358">7456 5103 0,'0'-21'0,"-21"0"15,0 21-15,-22-21 0,22 21 16,-21 0-16,-1 0 15,-20 21 1,21 0-16,21 0 0,21 21 0,0-21 16,0 22-16,21-22 15,0 21-15,21 1 0,22-22 16,-22 21-16,22 0 16,-1-20-16,0 20 0,-20-21 15,-22 0-15,21 22 16,-42-22-16,-21-21 15,0 21-15,-21-21 0,-1 21 16,-20-21-16,21 0 0,-22 0 16,22-21-16</inkml:trace>
  <inkml:trace contextRef="#ctx0" brushRef="#br0" timeOffset="-12000">7435 5294 0,'21'0'15,"0"0"-15,0 0 0,-21 22 16,0-1 15,21-21-15,1 0-16,-1 0 16,21-21-16,1 21 0,-1-22 15,0 22-15,0-21 16,-20 0-16,20 0 0,-21 0 15,0 0-15,-21-22 0,0 22 16,-21 0-16,-21 0 16,21 0-16,-22-1 0,-20 22 15,21 0-15,-1 22 16,1-1-16,-1 21 0,22-21 16,0 43-16,21-22 0,0 22 15,0-1-15,21 1 16,0-22-16,22 21 0,-1-20 15,1-1-15,-1 0 16,0-20-16,0-1 0</inkml:trace>
  <inkml:trace contextRef="#ctx0" brushRef="#br0" timeOffset="-10867">640 6226 0,'-63'0'16,"-1"21"-16,-20-21 15,-1 21-15,22 0 0,-22 22 16,21-1-16,22 21 0,0 22 16,21 0-16,-1-1 15,22 1-15,22 21 0,-1-21 16,21-1-16,0-20 15,22-1-15,21-20 0,-1-22 16,1 0-16,21-21 16,-1-21-16,-20-22 0,21 1 15,-21 0-15,-1-22 0,-20 1 16,-22-22-16,-21 22 16,-21-22-16,-21 0 0,-21 1 15,0-1-15,-22 0 0,-21 22 16,1 21-16,-1-1 15,-21 22-15,43 0 0,-22 21 16,21 21-16,22 0 16,0 22-16</inkml:trace>
  <inkml:trace contextRef="#ctx0" brushRef="#br0" timeOffset="-10287">598 7200 0,'-21'0'15,"21"21"-15,-21-21 0,21 21 16,-22-21-16,1 21 16,0 0-16,-21 21 0,21-20 15,-22 41-15,1-20 16,0 20-16,-1 0 0,1 22 15,-21-21-15,20 20 0,22 1 16,0-21-16,0-1 16,-1 0-16,1-20 0,21-1 15,0 1-15,0-22 16,21 0-16,1-21 0,20 0 16,-21 0-16,22-21 15,-1 21-15,21-21 16,1 21-16,-1 0 15,1 0-15,20-22 0,1 22 16,0 0-16,-1 0 0,-20 0 16,21 0-16,-22 0 0,-21 0 15,1 0-15,-1-21 16,1 21-16,-22-21 0,0 21 16,-21-21-16,0 0 0,0-22 15,0 22 1,-21-21-16,0 0 0,-1-1 15,-20 1-15,21-22 16,-22 1-16,1-22 0,-21 22 16,20-22-16,1 22 15,-64-43-15,85 63 16,-21 1-16,21 21 0,21 0 16,21 42-1,0 21 1</inkml:trace>
  <inkml:trace contextRef="#ctx0" brushRef="#br0" timeOffset="-7931">1402 7728 0,'-21'0'0,"64"0"32,-1 0-17,21 0-15,43 0 16,0-22-16,21 22 0,42 0 16,1-21-16,-1 21 0,21 0 15,22-21-15,-21 21 16,211-21-1,-191 21-15,-20 0 0,21 0 16,-43 0-16,21 0 0,-41 0 16,-22 0-16,0 0 15,-43 0-15,1 0 16,-21 0-16,-43 0 0,21 0 0,-63 0 31,0 0-31,0 0 16,-1 0-16,1 0 0,0-21 15,0 21-15,21-21 16,-21 21-16,21-21 0,0-1 16,0 1-16,-22 0 15,22 0-15,0-22 0,0 22 16,0-21-16,0 0 0,0-22 16,0 1-16,0-1 15,0 1-15,-21-1 0,21 1 16,0-22-16,-21 22 0,21-1 15,-21 0-15,21 22 16,0 21-16,0-21 0,-21 42 16,21-21-16,-21 21 15,21 21 1,-21 0 0,21 0-16,0 0 15</inkml:trace>
  <inkml:trace contextRef="#ctx0" brushRef="#br0" timeOffset="-7550">4662 6522 0,'-21'-21'16,"0"21"-16,-1 0 16,1 0-16,-21 0 0,21 21 15,-21 0-15,-1 22 0,22-1 16,-21-21-16,20 22 16,1-1-16,0-21 0,21 0 15,0 0-15,0 0 16,21-21-16,0-21 15,1 0-15,20 0 0,-21 0 16,22-21-16,-22-1 16,21 1-16,-21-22 0,0 22 15,0 21-15,1-21 16,-1 20-16,64 65 16,-64-1-1,21 21-15,21 1 0</inkml:trace>
  <inkml:trace contextRef="#ctx0" brushRef="#br0" timeOffset="-6248">3519 4681 0,'-21'0'0,"21"-22"16,-21 22-16,-1-21 0,1 21 15,0-21-15,0 21 16,-64 0 0,43 0-16,0 0 0,-43 21 15,22-21-15,-22 21 0,-21-21 16,0 22-16,-42-1 0,21 0 16,-21-21-16,0 21 15,0 0-15,-1-21 0,1 22 16,21-22-16,21 0 15,-84 0 1,126 0-16,22 0 0,21 0 0,0 0 16,-1 0-16,22-22 15,-21 22-15,42 0 47,-21 22-31,0-1-1,0 0-15,0 0 16,-21 0-16,21 21 0,0 22 16,0-22-16,0 22 15,0-1-15,0 22 0,0-21 16,0 20-16,0-20 16,21-1-16,-21 1 0,22-22 15,-22 0-15,0 1 16,21-1-16,-21-21 0,0 0 15,21-21-15,-21 22 0,0-1 16</inkml:trace>
  <inkml:trace contextRef="#ctx0" brushRef="#br0" timeOffset="-5913">958 5739 0,'-21'-21'16,"21"0"0,21 42 15,0 0-15,0 0-16,0-21 15,1 21-15,20-21 16,-21 21-16,42-21 15,-41 0-15,-1-21 16,0 21-16,0-21 0,0 21 16,1-21-1,-1-21-15,0 20 0,-21 1 16,0 0-16,0 42 16,-21 0-1,0 1-15,-22-1 0,1 21 16</inkml:trace>
  <inkml:trace contextRef="#ctx0" brushRef="#br0" timeOffset="-3014">22993 1971 0,'-21'-21'15,"0"0"1,21 0-16,-42 21 16,42 42-16,-22-21 0,22 43 15,-21 20-15,21 1 16,0 42-16,-21 0 0,21 21 15,0 1-15,0 20 16,-21 21-16,21 1 0,0-22 16,-21 22-16,21-1 0,0 1 15,0-22-15,-21 0 16,21 1-16,0-1 0,0-21 16,0 0-16,-21 0 15,21 1-15,-22-1 0,1-21 16,0 0-16,0 0 0,-22-21 15,22 0-15,0-22 16,0 1-16,0 0 0,0-22 16,0-21-16,21 1 15,0-22-15,0 0 0,0 0 16,21-21 0,-21-21-1,21 21-15,-21-21 0,21 21 16,0-21-16,0 21 15,0-22-15,1 22 0,20-21 16,64 0 0,-43 21-16,22 0 0,42 0 15,0 0-15,21 21 0,0-21 16,43 21-16,-1 1 16,22-1-16,0 0 0,-1 0 15,1-21-15,0 21 0,-1-21 16,-20 22-16,-22-22 15,0 0-15,1 21 0,-43-21 16,0 0-16,-43 21 16,1-21-16,-42 21 0,-1-21 15,-21 0 1,-42 0-16,0 0 0,0 0 16,-22-21-16,22 21 0,-21-21 15,-1 0-15,22-1 16,0 1-16,21-21 0,0-1 15,0 1-15,21 0 0,-21-22 16,21 22-16,0-43 16,22-148-1,-43 128-15,0-1 0,0-21 16,0 0-16,21 0 16,-21-21-16,0 0 0,21-1 15,0-20-15,-21 0 16,22-1-16,-1 1 0,0 0 15,-21-22-15,0 22 0,0 0 16,-21-1-16,0 22 16,-22 0-16,1 21 0,-1 21 15,1-21-15,0 21 16,21 0-16,-22 22 0,22-1 16,0 22-16,0-1 0,0 22 15,21-1-15,-22 22 16,22 0-16,0 0 0,0 0 15,0 0 32,0-1-15,-21 22-17,21-21-15,-84 21 16,41 0-16,-41-21 0,-1 21 15,-42 0-15,-42 0 16,-22 0-16,-21 0 0,-20-21 16,-22 21-16,-22 0 15,1 0-15,0 0 0,0 0 16,42 0-16,43 21 0,20-21 16,43 21-16,43-21 15,20 21-15,43-21 0,42 22 16,0-22-16,43 21 15,-1-21-15,1 0 0</inkml:trace>
  <inkml:trace contextRef="#ctx0" brushRef="#br0" timeOffset="-2562">23162 3897 0,'-21'-21'16,"-1"21"-16,1 0 0,0 0 15,0 0-15,21-21 16,42 21-1,1 0-15,-1 0 16,42 0-16,1 0 16,21 0-16,0 0 0,21 21 15,-21-21-15,0 0 16,-22 0-16,1 0 0,-43 0 16,1 21-16</inkml:trace>
  <inkml:trace contextRef="#ctx0" brushRef="#br0" timeOffset="-2303">22908 4511 0,'0'22'0,"0"-1"15,0 0-15,21-21 16,0 21-1,21-21-15,1 0 0,20 0 16,-21 0-16,43 21 0,0-21 16,-1 0-16,22 0 15,0 0-15,0 0 0,21 0 16,-42 0-16,-1 0 0,1 0 16,-43 0-16,1 0 15,-22 0-15</inkml:trace>
  <inkml:trace contextRef="#ctx0" brushRef="#br0" timeOffset="2641">24135 6586 0,'-21'-22'16,"0"1"-1,21 0-15,21 21 0,-21 21 16,21 22-16,-21-1 16,22 64-1,-22-22-15,21-20 0,-21 21 16,0-1-16,0-20 0,0 21 15,0-43-15,0 21 0,-21-20 16,21 20-16,0-20 16,-22-22-16,22 0 0</inkml:trace>
  <inkml:trace contextRef="#ctx0" brushRef="#br0" timeOffset="3000">24262 7559 0,'-21'0'0,"21"-21"0,-21 21 16,0-21-16,-21 21 0,20 0 15,-20 0-15,-43 21 16,43 0-16,0 0 16,21 22-16,-22 20 15,43 1-15,0-22 16,0 0-16,21 1 0,22-1 15,-1 1-15,21-22 16,1 0-16,21 0 0,-22-21 16,22 0-16,-22-21 15,1 0-15,-22-22 0,0 1 16,-20 0 0,-22-128-16,-22 128 15,-20 0-15,0-1 0,0 1 16,-22 21-16,22 0 0,-22 21 15,22 0-15,0 0 16,-1 0-16,22 0 0</inkml:trace>
  <inkml:trace contextRef="#ctx0" brushRef="#br0" timeOffset="3283">24305 7771 0,'-22'0'0,"44"0"16,-1-21-16,21 21 16,22-21-16,20 21 0,128 0 15,42 0 1,-106 0-16,-21 0 15,21 0-15,-42 0 0,85 0 16,-128 0 0,-21 0-16,-20 0 0,-44 0 15,-20 0-15</inkml:trace>
  <inkml:trace contextRef="#ctx0" brushRef="#br0" timeOffset="3565">22950 7729 0,'-63'0'15,"-1"0"-15,22 0 0,20 0 16,44 0-16,41 0 15,1 0-15,20 0 16,43 0-16,0 0 0,22 0 16,-1 0-16,0 0 0,-21 0 15,0 0-15,-21 0 16,-22 0-16,-20 0 16,-22 0-16,-63 0 15</inkml:trace>
  <inkml:trace contextRef="#ctx0" brushRef="#br0" timeOffset="6561">29236 5930 0,'-21'0'16,"21"-22"-16,-21 22 15,21-21-15,-21 0 0,21 0 16,-21 21-16,0 0 16,-1 0-16,-20 21 0,0 0 15,-22 0 1,22 22-16,0-1 0,-22 0 0,43 22 15,0-1-15,0 1 16,21 20-16,21-20 0,21 0 16,0-1-16,22 0 0,0-20 15,20-1-15,1 1 16,84-1-16,-84-42 16,-22 0-16,1-21 0,-1 0 15,-20-22-15,-22 1 16,0-22-16,0 1 0,-21-1 15,0-20-15,-21 20 16,0-20-16,0-1 0,-1 21 16,-41-41-1,21 62-15,-1 22 0,-20 0 16,20 21-16,1 21 0,-21 0 16,20 0-16</inkml:trace>
  <inkml:trace contextRef="#ctx0" brushRef="#br0" timeOffset="7168">29004 6755 0,'0'21'0,"21"-21"16,0-21-1,-21 42 1,-21 0 0,0 1-16,0 20 15,-1 0-15,-62 43 16,41-22-16,-20 1 16,21-22-16,-1 22 0,1-22 15,21 22-15,-22-22 0,43 0 16,-21 0-16,21-20 15,0 20-15,0-21 0,0 0 16,21 1-16,0-1 16,1 0-16,20-21 0,0 21 15,1-21-15,-1 0 0,21 0 16,-20 0-16,20 0 16,1 21-16,-1-21 0,1 0 15,20 21-15,-20-21 0,-1 21 16,1-21-16,0 0 15,62 0 1,-83 0-16,-22 0 0,0-21 16,0 0-16,-21-21 15,-21 21-15,0-22 0,0 22 16,-22-21-16,-20-43 16,42 22-1,0 20-15,0 1 0,-1-22 16,1 22-16,0-42 15,21 41-15,-21 22 0,21-21 16,-21 20-16,-1 22 16,1-21-16,0 21 15,0 0-15,0 0 16,0 0-16</inkml:trace>
  <inkml:trace contextRef="#ctx0" brushRef="#br0" timeOffset="8017">28728 6946 0,'0'-22'0,"0"1"31,-21 21-15,0 0 0,0 0-16,-21 0 15,21 0-15,-43 21 0,22-21 0,-22 0 16,1 22-1,-1-22-15,1 0 0,-1 0 0,-20 21 16,41-21-16,-20 0 0,20 21 16,-20-21-1,42 0-15,-22 21 0,22-21 0,0 0 16,0 21-16,0-21 16,42-21 30,0 0-46,0 0 16,0 0-16,1-1 16,20 1-16,-21 0 0,0-21 15,0-22-15,0 22 0,22-22 16,-22-20-16,0-1 16,0 0-16,22 1 0,-22-22 15,21 0-15,-21 21 0,0-20 16,1 20-16,-1 21 15,-21-20-15,0 41 0,0 1 16,0 0-16,-21 20 16,-1 1-16,1 0 0,0 21 15,0 0-15,0 0 0,0 0 16,0 0-16,-1 0 16,22 21 15,-21 0 0,-21-21-31,-1 0 0,1 22 16,-42-22-16,-1 21 0,0-21 15,-21 0-15,22 21 16,-22-21-16,0 0 0,21 0 16,1 0-16,20 0 15,1 0-15,20-21 0,1 21 16,21 0-16,42 0 15,0 0 1,85 0 0,-64 0-16,1 0 0</inkml:trace>
  <inkml:trace contextRef="#ctx0" brushRef="#br0" timeOffset="8330">27141 5358 0,'0'-21'0,"0"0"32,-21 21-17,0 21-15,0 0 16,-22-21-16,1 21 0,-1 0 16,1 22-16,0-22 15,-22 42 1,22-42-16,21 1 0,0-1 15,-1-21-15,1 21 0,0 0 16,42 0 15,0 0-31,1 1 0,84 105 32,-64-64-32,0 22 0,-21-22 15,22 22-15,-22 0 0</inkml:trace>
  <inkml:trace contextRef="#ctx0" brushRef="#br0" timeOffset="9458">26358 7136 0,'-21'0'15,"-1"0"1,44-21 15,20 21-15,0 0-16,1 0 0,20 0 15,64-21 1,-63 21-16,-1 0 16,1 0-16,-22 0 0,0 0 0,1 0 15,-22 21-15,-21 0 16,0 0-16,-21 0 16,21 1-1,-21-1-15,21 21 0,0-21 16,0 0-16,0 22 0,21-22 15,-21 21-15,0 22 16,21-22-16,-21 64 16,0-64-16,0 22 15,0-1-15,21-21 0,-21 22 16,0-22-16,21 1 0,-21-1 16,0 0-16,21-21 15,-21 22-15,0-22 0,21 0 16,-21 0-16,0 1 15,0-1-15,22-21 16,-22 21-16,21-21 16,0 0-1,0 21-15,22-21 0,-1 0 16,0 0-16,22 21 0,-1-21 16,1 0-16,20 21 15,-20-21-15,21 0 0,169 21 31,-191-21-31,-21 0 0,22 0 16,-22 0-16,-21 0 16,1 0-16,-1 0 15,0 0 17,0 0-17,0 0-15,0 0 16,0 0-1,1 0-15,-22-21 0,21 21 16,0 0 0,-21-21-16,21 21 15,-21-21-15,21 0 16,-21 0-16,0 0 16,0-22-16,0 22 15,0 0-15,-21-22 16,21 1-16,0 0 0,0 0 15,-21-1-15,21-20 16,0 20-16,0 22 16,0 0-16,0 0 0,0 0 15,0 42 17</inkml:trace>
  <inkml:trace contextRef="#ctx0" brushRef="#br0" timeOffset="9866">28496 7707 0,'-22'-21'31,"1"21"-15,0 0-16,0 0 15,-21 0-15,-1 21 0,1-21 16,0 22-16,-1-22 0,22 21 16,-21 0-16,21-21 15,0 21-15,-1 0 0,22 1 16,0-1-1,22-21 17,-1-21-32,0-1 0,0 1 15,21 0 1,-21 0-16,22 0 0,-22-1 16,21 1-16,1 0 0,-22 21 15,21 0-15,0 0 16,-20 21-16,-1 22 0,21-1 15,-21 0-15,-21 22 0,0-1 16</inkml:trace>
  <inkml:trace contextRef="#ctx0" brushRef="#br0" timeOffset="14385">7477 3284 0,'21'0'62,"0"0"-46,1 21-16,-1-21 0,0 0 16,21 0-16,-20 0 15,20 21-15,0-21 0,22 0 16,-1 0-16,1 0 0,-1 0 16,22 0-16,0 0 15,-1 0-15,1 0 0,0 0 16,-1-21-16,1 21 15,21 0-15,-22 0 0,22-21 16,-21 21-16,127 0 16,-128 0-16,22 0 15,0 0-15,-22 0 0,22 0 16,0 0-16,0 0 16,-21 0-16,20 0 15,1 0-15,0 0 0,0 0 0,0 0 16,21 0-16,0-21 15,0 21-15,0 0 0,0 0 16,0-22-16,-21 22 0,0 0 16,-1 0-16,1 0 15,0 0-15,-21 0 0,-1 0 16,22 0-16,-21 0 16,21 0-16,-1-21 0,1 21 15,0 0-15,0 0 0,0 0 16,21 0-16,-21 0 15,-1 0-15,1 0 0,0 0 16,0 0-16,-21 0 16,20 0-16,-20 0 0,21 0 15,-21 0-15,21 0 0,-22 0 16,22 0-16,21-21 16,-21 21-16,0 0 0,-1 0 15,23 0-15,-23 0 16,22 0-16,-21-21 0,21 21 15,-21 0-15,0 0 0,21 0 16,-21-21-16,21 21 16,-22 0-16,1 0 0,21 0 15,-21-22-15,-21 22 16,21 0-16,0 0 0,-22 0 16,22 0-16,-21-21 0,-1 21 15,1 0-15,0 0 16,-1 0-16,1-21 0,0 21 15,-22 0-15,22 0 16,0-21-16,-1 21 0,1 0 16,-22 0-16,22 0 15,0 0-15,-1-21 0,22 21 16,-21 0-16,21 0 0,-22 0 16,22 0-16,-21 0 15,-1 0-15,22 0 0,-21 0 16,0-21-16,-1 21 0,1 0 15,21 0-15,-21-21 16,20 21-16,1 0 0,0-22 16,0 22-16,-21 0 15,20-21-15,1 21 0,-21 0 16,-1 0-16,1-21 0,21 21 16,-21 0-16,-1 0 15,-20 0-15,20 0 0,1 0 16,0 0-16,-22 0 15,22 0-15,-21 0 0,-1 0 16,0 0-16,65 0 16,-65 0-16,-21 0 15,22 0-15,-1 0 0,-20 0 16,-1 0-16,21 0 16,-20 0-16,-22 0 0,21 0 15,-20 0-15,-1-21 0,0 21 16,0 0-16,0 0 15,-21-21 1</inkml:trace>
  <inkml:trace contextRef="#ctx0" brushRef="#br0" timeOffset="14671">21511 2585 0,'-22'21'0,"1"-21"0,0 0 15,42 21 1,0-21 0,1 0-16,-1 22 0,21-1 15,1 0-15,-1 0 16,0 22-16,0-22 0,1 21 15,-1 0-15,-21 1 0,1-1 16,-1 0-16,-21-20 16,0 20-16,-21 0 0,-22 0 15,1 1 1,-127-1-16</inkml:trace>
  <inkml:trace contextRef="#ctx0" brushRef="#br0" timeOffset="15501">12536 2014 0,'-21'-22'15,"0"1"-15,21 42 47,0 1-47,21-1 0,-21 21 16,0 1-16,21 20 15,-21-21-15,0 22 0,0-22 16,0 22-16,0-22 16,0-21-16,0 0 15,0 0-15,0 1 0,-21-44 32,0-41-32,21 21 15,-21-85 1,21 42-16,-22 22 0,22-43 15,0 21-15,0 0 0,0 1 16,0-1-16,22 22 16,-1-1-16,21 22 0,0 20 15,1 22-15,-1 0 16,22 22-16,-22-1 0,21 21 16,-20 1-16,-22 20 0,0 0 15,-21 1-15,-21 0 16,0-1-16,-22-21 15,1 22-15,-21-22 0,-1 1 16,0-1-16,1-21 0,21 0 16,-1 0-16,22-21 0,0 0 15,21-21-15,21 21 16,106-21 0,-63 21-16,-1 21 0,1 21 15,20 1-15,-20-1 16,-22 22-16,22-22 0,-22 21 15,0 1-15,1-22 16,-1 1-16,-21-22 0</inkml:trace>
  <inkml:trace contextRef="#ctx0" brushRef="#br0" timeOffset="16219">13277 2289 0,'-21'-21'0,"0"21"16,42 0 15,21 0-31,-21 0 16,21 0-16,1 0 0,-1 0 16,1 0-16,-1 0 15,0-22-15,-21 1 0,0 21 16,-21-21-16,0 0 0,-21 0 15,0 0-15,0 0 16,0-1-16,-21 1 0,-1 21 16,1-21-16,-1 21 15,1 21-15,21 0 0,-21 1 16,21 20-16,21 0 16,0 0-16,0 1 0,0 20 15,21-20-15,21-1 0,0 0 16,1-21-16,20 22 15,-20-43-15,20 0 0,0 0 16,1 0-16,0-21 16,-1-1-16,0 1 0,-20-21 15,-1 21-15,1-21 0,-22-1 16,-21 1-16,0-1 16,0-20-1,-21 21-15,-22 21 0,22-1 16,-21 1-16,-1 0 0,22 21 15,0 0-15,0 21 0,0 0 16,0 1-16,21 20 16,0 0-16,0 0 0,21 1 15,-21-1-15,21 1 0,21-22 16,-21 21-16,0-21 16,22-21-16,-22 0 0,21 0 15,-20 0-15,20 0 16,-21-21-16,0 0 0,-21-21 15,21 20-15,-21 1 0,0 0 16,0 0-16,0 0 16,-21 21-16,21 21 0,0 21 15,0 1-15,0-1 16,0 42-16,0-20 0,21 21 16,0-1-16,22 1 0,-1-21 15,1 20-15,-22-42 16,21 1-16,0-1 0</inkml:trace>
  <inkml:trace contextRef="#ctx0" brushRef="#br0" timeOffset="16585">14356 2374 0,'0'-43'0,"0"22"0,0 0 16,0 42 15,0 0-15,0 22-16,0-1 0,0-21 15,21 42-15,1-20 16,-1-1-16,0 1 0,0-22 16,22 21-16,-22-21 15,42 21 1,-21-42-16,-20 0 0,-1-21 0,0 0 15,0 0-15,-21-21 16,21-1-16,-21-20 16,0 20-16,0 1 0,0-21 15,0 20-15,-21 1 0,21 21 16,-21 0-16,21-1 0,0 44 31,0-1-31,21 0 16</inkml:trace>
  <inkml:trace contextRef="#ctx0" brushRef="#br0" timeOffset="16982">14991 2310 0,'-21'0'16,"0"0"-1,21 21 1,0 0-1,0 1 1,21-1-16,0 0 16,0-21-16,1 21 0,-1-21 15,0 21-15,0-21 16,0 0-16,1 0 0,-1-21 16,0 21-16,-21-21 0,21 0 15,-21-22-15,0 22 16,0 0-16,0-21 0,-21 20 15,0-20-15,0 21 0,-1 0 16,1 21-16,-21 0 16,21 0-16,-22 0 0,22 42 15,0-21-15,21 22 16,-21-1-16,21 22 0,0-22 16,21 0-16,0 0 15,0 1-15,22-1 0,-1-21 16,0 1-16,-20-1 0,20-21 15,0 0-15</inkml:trace>
  <inkml:trace contextRef="#ctx0" brushRef="#br0" timeOffset="17288">15563 2225 0,'0'-42'0,"21"0"15,-21-1-15,0 1 0,0 21 16,-21 21-16,0 0 0,0 0 15,-1 21 1,1 0-16,-21 0 0,21 22 0,-1-22 16,1 21-16,0 1 15,0-22-15,21 0 0,21 21 16,0-21-16,0 0 0,22 1 16,-1-1-16,22 0 15,-22 0-15,0 0 0,1 1 16,-1-22-16,-21 21 15,0 0-15,-21 0 0,-21 0 16,0 0-16,-21-21 0,-1 21 16,1-21-16,0 0 15,-1 0-15,1 0 0,21-21 16</inkml:trace>
  <inkml:trace contextRef="#ctx0" brushRef="#br0" timeOffset="17509">15711 1781 0,'21'-21'0,"-21"-1"0,21 22 15,-21 22-15,0 20 16,0 0-16,22 22 16,-1-1-16,-21 1 0,21 21 15,21-22-15,-21 22 0,22-1 16,-22-20-16,21 20 15,-21-20-15,1-22 16,20 1-16,-21-1 16,-21-21-16,21 0 0</inkml:trace>
  <inkml:trace contextRef="#ctx0" brushRef="#br0" timeOffset="17643">15838 2352 0,'-42'-42'16,"21"21"-16,-1 0 0,22-1 15,0 1-15,22 0 0,20 0 16,21 0-16,1 21 16,63-42-1</inkml:trace>
  <inkml:trace contextRef="#ctx0" brushRef="#br0" timeOffset="19538">13637 638 0,'0'-21'0,"0"0"16,0-1-16,-21 1 15,21 0-15,-22 0 0,1 21 16,0-21-16,-21-1 15,20 22-15,-20 0 0,21 0 16,0 0-16,0 22 0,0-1 16,-1 21-16,22-21 15,-21 22-15,21 20 0,0-21 16,21 1-16,22 42 16,-22-43-16,0-21 15,21 0-15,-21-21 0,22 0 16,-22 0-16,21 0 15,-20-21-15,-1 0 0,0 0 16,0 0-16,-21-22 16,0 1-16,0 21 0,0-22 15,0 1-15,0 21 0,0 0 16,0 0-16,0-1 16,0 44-1,0-1-15,21 0 0,-21 0 16,21 21-16,0 1 15,1-22-15,-1 21 16,64 22 0,-64-64-16,21 0 0,0 0 15,1 0-15,-22-21 0,21-1 16,-21-20-16,1 21 16,-1-22-16,0 22 0,-21-21 15,0 0-15,0-1 16,-21 1-16,0-22 15,-1 43-15,1 0 0,21 42 32,0 0-32,21 1 0,1-1 15,-1 0-15,0 21 16,21 1-16,0-22 0,1 21 16,-1-21-16,-21 22 0,22-22 15,-22 0-15,0-21 16,0 21-16,0-21 0,-21 21 15,-21-21 17,0 0-1,21-21-15,-21 0-1,21 0 1,-21 0-1,21-1 1,-21 1-16,21 0 31,-22 21-31,22 21 16,0 0-16,0 1 0,-21 20 16,21 0-16,0 1 15,0 20-15,0 1 0,-21-1 16,21 64-1,0-63-15,0-1 0,0-20 16,0 20-16,-21-21 0,21-21 16,0 22-16,-21-22 15,21 0-15,-22 0 0</inkml:trace>
  <inkml:trace contextRef="#ctx0" brushRef="#br0" timeOffset="19730">13869 24 0,'0'-21'0,"-21"21"16,0 0-16,0 0 0,0 0 15,0 21-15,21 0 16,0 0-1,0 1-15</inkml:trace>
  <inkml:trace contextRef="#ctx0" brushRef="#br0" timeOffset="20192">14801 553 0,'21'0'0,"0"0"0,-21-21 16,21 0-16,-21 0 0,0-22 15,-21 22 1,-21-42-16,21 42 0,-22 21 16,1-22-16,21 22 0,-22 0 15,1 0-15,21 0 16,-21 22-16,21 20 0,-1-21 15,22 0-15,0 21 16,0-20-16,22-1 0,-1 0 16,0 0-16,21 0 0,0 1 15,1-22-15,-1 0 16,-21 0-16,22 0 0,-22 0 16,21 0-16,-21-22 15,0 22-15,-21-21 16,0 0-16,0 0 15,22 21 17,-22 21-32,21 0 0,0 22 15,0-1-15,0 0 0,22 0 16,-22 1-16,0-22 0,21 21 16,-21-20-16,22-22 15</inkml:trace>
  <inkml:trace contextRef="#ctx0" brushRef="#br0" timeOffset="20389">15182 363 0,'0'-21'0,"0"42"16,21 21-1,0-21-15,0 0 0,0 22 16,1-1-16,-1 0 15,0-20-15,0 20 0,0-21 16,1 0-16,-1 0 0,-21 0 16,21-21-16</inkml:trace>
  <inkml:trace contextRef="#ctx0" brushRef="#br0" timeOffset="20528">15415 426 0,'-21'-21'0,"-1"0"0,22 0 15,-21 21-15,0 21 0,0 21 16,0-21-16,-1 43 16,1-1-16,0 1 0,0-1 15,0 1-15</inkml:trace>
  <inkml:trace contextRef="#ctx0" brushRef="#br0" timeOffset="20824">15944 66 0,'-21'0'15,"21"22"-15,0-1 16,0 0-16,-21 21 0,21 22 16,-22-1-16,22 1 0,0 20 15,0-20-15,22 21 16,-1-22-16,42 22 0,-21-43 16,43 22-16,-21-43 15,20 0-15</inkml:trace>
  <inkml:trace contextRef="#ctx0" brushRef="#br0" timeOffset="21928">16706 130 0,'21'0'0,"21"-21"0,1 21 15,-1-43-15,0 22 16,1 0-16,-1 21 0,21 21 16,1 21-16,0 43 15,84 296 1,-148-211-16,-43 20 0,-20-21 16</inkml:trace>
  <inkml:trace contextRef="#ctx0" brushRef="#br0" timeOffset="23998">22082 4660 0,'-21'0'47,"0"0"-31,0 0-1,-22 0-15,-63 0 16,43 0-1,-22 0-15,-21 0 0,-20 0 16,-23 0-16,1 0 0,-21 0 16,-22 0-16,1 0 15,-22-22-15,-21 22 0,22-21 16,-255 21-16,233 0 16,0 0-16,0-21 15,1 21-15,20 0 0,-232 0 16,211 0-1,21 0-15,-21 0 0,0 0 16,22 0-16,-22 0 0,21 0 16,1 0-16,-1 0 15,0 0-15,43 0 0,-22 21 16,22-21-16,0 0 0,-1 21 16,1-21-16,21 0 15,-21 22-15,-1-22 0,1 0 16,21 21-16,-22-21 15,22 0-15,0 21 0,0-21 16,0 0-16,-1 21 16,1-21-16,0 21 0,0-21 15,21 21-15,-21-21 0,21 21 16,0-21-16,0 22 16,21-22-16,-21 0 0,0 21 15,21-21-15,-21 21 16,21-21-16,-21 0 0,21 21 15,1-21-15,-1 21 0,0-21 16,0 22-16,21-22 16,-20 21-16,-65 0 15,86 0-15,-1 0 0,0-21 16,1 21-16,20-21 16,-21 0-16,22 21 0,0-21 15,-1 0-15,0 0 16,1 0-16,21 0 0,-22 0 15,22 0-15,-22-21 16,22 21-16,0 0 0,-1 0 16,1 0-16,0 0 0,-1-21 15,1 21-15,0 0 16,21 0-16,-1 0 0,1 0 16,0 0-16,0 0 0,0 0 15,-1 0 1,22 21-16,-21-21 15,0 21-15,0-21 16,0 0-16</inkml:trace>
  <inkml:trace contextRef="#ctx0" brushRef="#br0" timeOffset="24322">9065 4660 0,'0'-22'0,"-21"22"31,-1 22-31,1-1 16,21 21-16,-21-21 15,0 21-15,0 1 0,-1 20 16,-20-20-16,21-1 15,-21 21-15,21-20 0,-22-1 16,22-21-16,21 1 0,0-1 16,0 0-16,0 0 15,42-21-15,-20 21 16,20 0-16,21 0 0,-20 1 16,20-1-16,22 21 0,-22 1 15,22-22-15</inkml:trace>
  <inkml:trace contextRef="#ctx0" brushRef="#br0" timeOffset="24949">11202 5443 0,'0'21'0,"0"0"16,0 0-16,-21 0 15,21 43-15,0-22 0,0 0 16,0 1-16,0-1 16,0 22-16,0-22 0,0 0 15,21 1 1,-21 20-16,22-42 0,-22 0 15,0 1-15,0-44 16,-22 1 0,1-21-16,0 0 15,0-1-15,0-20 16,0-22-16,0 0 0,-1 1 16,22-1-16,0-21 0,0 22 15,22 20-15,20 1 16,0-1-16,22 43 0,-1 21 15,1 0-15,-1 21 16,1 0-16,-22 22 0,22 20 16,-43 1-16,0-1 0,-21 1 15,0-1-15,-21-21 16,0 22-16,-22-22 0,-20-21 16,20 22-16,-41-22 15,20-21-15,22 0 0,-22 0 16,22-21-16,21-43 15,42 43 1,0 21-16,43-21 0,-22 21 16,22 0-16,-1 21 0,22 0 15,-43 22-15,22-1 16,-1-21-16,-21 21 0,22 1 16,-22-1-16,1-21 15,-22 1-15</inkml:trace>
  <inkml:trace contextRef="#ctx0" brushRef="#br0" timeOffset="25303">12028 5675 0,'-21'0'16,"42"0"-1,0 0 1,0 0-16,1 0 15,41-21 1,-21 21-16,1-21 0,-1 21 16,-21-21-16,22 21 0,-22-21 15,0 0-15,-21-1 16,-21 1-16,21 0 16,-43 0-16,22 21 0,-21 0 15,-1 0-15,1 0 16,0 0-16,0 21 0,-1 0 15,22 0-15,0 22 0,21 20 16,0-20 0,0-1-16,42-21 0,-21 0 15,22 0-15,-1 1 16,0-22-16,22 0 0,-1 0 16</inkml:trace>
  <inkml:trace contextRef="#ctx0" brushRef="#br0" timeOffset="25623">12748 5549 0,'0'-22'16,"0"-20"-16,0 21 16,0-22-16,0 22 0,-21 0 15,-1 0-15,1 21 16,0 0-16,0 0 0,-22 0 16,22 21-16,0-21 0,-21 21 15,21 0-15,0 1 16,21-1-16,0 0 0,0 0 15,21 0-15,0 1 16,21-1-16,85 21 16,-63-42-16,-22 21 15,0-21-15,1 21 16,-22 0-16,0-21 0,-21 22 16,0-1-16,-21 0 15,0-21-15,-1 21 0,-20 0 16,0-21-16,0 22 0,-1-22 15,1 0-15,-1-22 16,22 1-16</inkml:trace>
  <inkml:trace contextRef="#ctx0" brushRef="#br0" timeOffset="26093">13023 5146 0,'21'0'0,"-21"-21"16,0 42 0,0 0-16,0 22 15,0-1-15,0 1 0,21 20 16,0 22-16,0-22 16,1 22-16,-1 21 0,21-22 15,-21-20-15,22 20 0,-22-20 16,0 0-16,0-1 15,0-21-15,-21-21 0,0 22 16,0-22-16,0-42 16,-21 0-1,0-1-15,0 1 0,0-21 16,0 0-16,21-22 16,-22 1-16,22-1 0,0 1 15,0-1-15,22 1 16,-22-1-16,42 22 0,-21 0 15,42-22 1,-41 64-16,-1 0 0,21 21 16,-21 0-16,1 1 0,-22-1 15,0 21-15,0-21 0,0 21 16,-22-20-16,1-1 16,-21 0-16,21 0 0,-1-21 15,-20 21-15,21-21 16,0-21-16</inkml:trace>
  <inkml:trace contextRef="#ctx0" brushRef="#br0" timeOffset="26819">13721 5485 0,'22'-21'0,"-1"21"16,0-21-16,-42 21 31,21 21-31,-21 0 0,-1 0 15,1 0 1,21 1-16,-21-1 0,21 21 0,0-21 16,0 21-16,21-20 0,-21-1 15,21 0-15,1 0 16,20 0-16,-21-21 0,21 0 16,1 0-16,-1 0 15,-21-21-15,22 0 0,-22 0 16,-21 0-1,21-22-15,-21 1 0,-21 0 0,21-1 16,-43 22-16,22-21 0,0 21 16,-21-1-16,20 1 15,1 21-15,-21 0 0,21 21 16,21 1-16,-21 20 16,21-21-16,21 0 15,0-21-15,0 22 0,0-22 16,22 0-16,-22 0 0,0 0 15,21-22-15,-20 22 16,-1-21-16,0 0 16,0 0-16,0 21 15,-21-21-15,21 21 0,0 0 16,1 0 0,-1 21-16,0 0 0,0 0 15,0 22-15,1-22 0,-1 21 16,0 0-16,0-21 15,0 22-15,-21-22 0,0 0 16,0 0-16,0-42 31,0 0-31,0 0 16,0-22-16,21 22 16,-21-21-16,21 0 0,1 21 15,20-22-15,-21 22 0,0 0 16,22 21-16,-22 0 15,0 0-15,21 63 16,-42-41-16,21 20 16,-21 0-16,0-21 0,22 22 15,-22-22-15,0 0 0,0 21 32,21-42-32,0 0 0,0-21 15</inkml:trace>
  <inkml:trace contextRef="#ctx0" brushRef="#br0" timeOffset="27101">14843 5591 0,'21'-42'0,"0"-1"0,1 1 16,-22 21-16,21-22 16,-21 22-16,0-21 15,-21 42 1,-1 21 0,1 0-16,0-21 15,21 21-15,-21 0 0,21 1 16,21-1-16,-21 21 0,42-21 15,-20 1-15,-1-1 16,21 0-16,1 0 0,-1 0 16,-21 0-16,0 0 0,0-21 15,0 22-15,-21-1 16,-21 0-16,0-21 16,-21 0-16,21 0 0,-22 0 15,1 0-15,21 0 16,-22-21-16,22 0 0,0-1 15</inkml:trace>
  <inkml:trace contextRef="#ctx0" brushRef="#br0" timeOffset="27498">15245 5442 0,'64'0'15,"-64"21"-15,0 0 16,0 0-1,21-21 17,0 0-17,0 0-15,1-21 16,-1 21-16,0-21 0,0 0 16,0 0-1,0 21-15,-21-22 0,0 1 16,0 0-1,-21-21-15,0 20 0,0 22 16,0 0-16,0 0 16,-22 0-16,22 0 0,-21 22 15,20 20-15,1-21 0,0 22 16,21-1-16,0 0 16,0 0-16,21 1 0,22-22 15,-22 21-15,21-21 16,22 1-16,-22-22 0,21 0 15,-20 0-15,-1 0 0,1-22 16,-22-20-16</inkml:trace>
  <inkml:trace contextRef="#ctx0" brushRef="#br0" timeOffset="29725">25786 1400 0,'-21'0'15,"0"0"-15,0 0 16,42 0-1,0 0 1,21 0-16,1 0 16,20-21-16,22 21 15,0 0-15,-1 0 0,22 0 16,0 0-16,-21 0 16,-1 0-16,-20 0 0,-1 0 15,-20 0-15,-1 0 16,-42 21-16</inkml:trace>
  <inkml:trace contextRef="#ctx0" brushRef="#br0" timeOffset="29944">26083 1548 0,'-43'21'16,"22"0"-16,0-21 0,21 22 15,21-22 1,22 0-1,-22 0 1,21 0-16,0-22 0,22 22 16,-1 0-16,1-21 0,-1 21 15,22 0-15,-21 0 16,-22 0-16,0 0 0,0 0 16,-20-21-16,-1 21 0</inkml:trace>
  <inkml:trace contextRef="#ctx0" brushRef="#br0" timeOffset="32532">27395 2818 0,'-21'0'16,"21"-21"15,0 0-16,0-1 1,0 1-16,0 0 0,0 0 16,21 0-16,-21 0 0,21-22 15,0 1 1,22-43-16,-22 22 16,21-1-16,-21 22 0,22-22 15,-1 1-15,0 21 0,1-1 16,20 22-16,-20-21 0,-1 42 15,0-21-15,0 21 16,1 0-16,-22 21 0,0 0 16,22 0-16,-22 22 15,-21-1-15,21 21 0,0 1 16,0 84-16,0-21 16,0-42-1,-21-22-15,22-21 0,-22 1 16,21-1-16,-21 1 0,0-1 15,21-21-15,-21 0 16,0 0-16,21-21 31,-21-21-31</inkml:trace>
  <inkml:trace contextRef="#ctx0" brushRef="#br0" timeOffset="33072">28094 2860 0,'-22'0'16,"1"0"-16,0 0 16,21 22-1,21-22 1,0 21 0,1-21-16,-1 21 15,0-21 1,0 21-16,0 0 0,0-21 15,0 0-15,1 0 16,-1 0 0,0 0-16,0-21 15,0 21-15,-21-21 0,22 21 16,-1-21-16,0 0 16,0-1-16,0 22 0,0-21 15,0 0-15,1 0 16,-1 21-16,-21-21 15,0 42 1,-21-21-16,21 21 16,-22 0-16,1 0 15,21 1-15,-21-1 16,0 0-16,0 0 16,21 0-16,-21-21 15,21-21 16,0 0-15,0 0-16,0 0 16,0-1-16,0 1 15,0 42 17,-21 1-17</inkml:trace>
  <inkml:trace contextRef="#ctx0" brushRef="#br0" timeOffset="33825">27501 3220 0,'21'-21'16,"0"21"-1,-21-21-15,0 0 31,0 0-15,-21 21-16,0-22 16,-43-20-1,43 42-15,0-21 0,-21 21 16,21-21-16,-1 21 16,1 0-16,0-22 0,0 22 15,21-21 1,-21 21-1,21 21 32,21-21-31,-21 22-16,21-1 16,0 21-1,-21-21-15,0 1 0,21 20 16,-21 0-16,0-21 0,0 22 15,0-1-15,0 0 16,0 1-16,0-22 0,0 21 16,0-21-16,0 0 0,22 1 15,-22-1-15,0 0 16,21-42 15</inkml:trace>
  <inkml:trace contextRef="#ctx0" brushRef="#br0" timeOffset="34384">27395 3157 0,'0'-22'15,"-21"22"-15,21-21 16,0 42 15,0 1-15,21-1-1,-21 0-15,0 0 16,0 22-16,21-22 0,-21 21 0,0 0 16,0-21-16,21 22 15,-21-1-15,0 1 0,21-1 16,-21 0-16,22 0 15,-22 1-15,0-1 0,21 1 16,-21-22-16,21 21 0,0-21 16,0 21-16,1-20 15,-1-1-15,21 0 0,-21-21 16,21 21-16,1-21 16,-1 0-16,1 0 0,-1 0 15,21 0-15,-20-21 16,41-21-1,-41 20-15,-1-20 0,-21 21 0,21-21 16,-20-1-16,-1-20 16,0-43-1,0 64-15,-21-1 0,0 1 0,0 21 16,0 0-16,0-1 16,0 1-16,0 0 0,-21 21 46,21 21-14</inkml:trace>
  <inkml:trace contextRef="#ctx0" brushRef="#br0" timeOffset="36102">24919 1612 0,'42'0'16,"0"0"-16,22 0 0,-1-22 15,22 22-15,-22 0 16,191-21 0,-190 21-16,-1 0 15,1 0-15,-22 0 0,0 0 16,-20 0-16,-44 0 15</inkml:trace>
  <inkml:trace contextRef="#ctx0" brushRef="#br0" timeOffset="36383">24537 1633 0,'22'0'0,"20"0"0,22 0 15,-1 0-15,0 0 0,22 0 16,21-21-16,-21 21 16,21-22-16,-22 22 0,22 0 15,-21-21-15,20 21 0,-20-21 16,-21 21-1,41-21-15,-62 21 0,-22 0 16,-42 21-16,0-21 16</inkml:trace>
  <inkml:trace contextRef="#ctx0" brushRef="#br0" timeOffset="40570">24029 2987 0,'-21'-21'0,"21"0"0,-21 21 16,42 21-1,-21 0-15,0 1 16,21 20-16,-21 21 0,0 1 16,0-1-16,0 43 0,0-21 15,22 42-15,-22-21 16,0 21-16,0 0 0,0 0 15,0 0-15,0-21 16,0-1-16,-22-20 0,22-21 16,0 20-16,0-42 0,0 22 15,0-43-15,22 22 16,-22-22-16,21 0 0,-21 0 16,21-21-16,0 21 0,22-21 15,-22 0-15,21 0 16,0 0-16,22 0 0,-22 0 15,22 0-15,-1 0 16,1 0-16,105 21 16,-84-21-16,-1 21 15,22 1-15,-21-22 0,0 21 16,20 0-16,-41 0 0,21 0 16,-22 1-16,-21-1 15,1-21-15,-1 0 0,-21 21 16,0-21-1,-21-21-15,-21 0 16,21-1 0,0 1-1,-21 0 1,21 0-16,0 0 0,0-22 0,0 22 16,0-21-16,0 0 15,0-1-15,21-20 0,-21-1 16,21-20-16,-21-1 15,22-21-15,-1 21 0,0-42 16,-21 22-16,21-1 16,-21 0-16,21 0 0,-21 0 15,-21 22-15,0 20 0,0 0 16,0 22-16,-22 0 16,1 0-16,-1 20 0,1 1 15,-21 0-15,20 0 0,-20 0 16,-1-1-16,1 1 15,-1 0-15,1 21 16,-1-21-16,1 21 0,-1-21 16,22 21-16,0 0 0,-1 0 15,1 0-15,0 0 0,-1 0 16,22 0-16,-21 0 16,21 21-16,-1-21 0,1 0 15</inkml:trace>
  <inkml:trace contextRef="#ctx0" brushRef="#br0" timeOffset="41132">23267 3432 0,'-21'0'0,"21"-21"16,21 21-1,1 0 1,84 0 0,-43 0-1,-21 0-15,22 0 0,-1 21 0,1-21 16,-22 21-16,0-21 15,1 21-15,-22-21 0,21 21 16,-20-21 0</inkml:trace>
  <inkml:trace contextRef="#ctx0" brushRef="#br0" timeOffset="41378">23776 3326 0,'0'-21'15,"21"21"1,0 21 0,0 0-1,21 21 1,-42-20-16,21 20 16,1-21-16,-22 0 0,21 22 15,-21-22-15,0 0 16,0 0-16,-21 0 0,21 0 15,-22 1-15,-20-22 16,21 0-16,-21 0 0,-1 0 16</inkml:trace>
  <inkml:trace contextRef="#ctx0" brushRef="#br0" timeOffset="41880">23183 2966 0,'-21'0'0,"21"-21"0,-21 21 15,-1 0 1,22 21 0,22-21-16,-22 21 15,0 0-15,21 22 0,-21-22 16,21 0-16,-21 0 0,0 1 16,0 20-16,0-21 15,0 0-15,-21-21 31,0-21-15,21 0 0,0 0-16,0 0 15,21-1-15,-21 1 0,21 0 16,0-21-16,0-1 16,0 22-16,0 0 0,1-21 15,-1 21-15,0 21 0,0 0 16,0 0-16,1 0 15,-22 21-15,0 0 16,0 0-16,0 0 16</inkml:trace>
  <inkml:trace contextRef="#ctx0" brushRef="#br0" timeOffset="42279">23436 3030 0,'21'0'63,"0"0"-48,0 0-15,1 0 16,-1 0-1,0 0-15,-21-21 16,0-1 0,-21 1-1,0 21 1,-1-21-16,1 21 16,0 0-1,0 21-15,0 0 0,-1-21 16,22 22-16,-21-1 0,21 0 15,0 0-15,0 0 16,21-21-16,1 21 16,-1-21-16,21 0 0,-21 0 15,22 0-15</inkml:trace>
  <inkml:trace contextRef="#ctx0" brushRef="#br0" timeOffset="42639">23775 2987 0,'0'-21'0,"-21"0"15,0 0-15,0 0 16,0 0-16,0 21 16,0 0-1,-1 21 1,22 0 0,0 0-1,0 0-15,22-21 16,-22 21-1,21-21 1,-21-21-16,21 21 16,-21-21-1,0 0 1,0 42 0,0 21-1,0-21-15,21 22 16,0-22-16,0 21 15,0 22-15,1-22 0,-1 0 16,-21 1-16,21-1 16,-21 1-16,0 20 0</inkml:trace>
  <inkml:trace contextRef="#ctx0" brushRef="#br0" timeOffset="43505">24029 4469 0,'0'21'94,"-21"-21"-94,21 21 15,-21 1-15,0-1 16,-21 0-1,-22 0-15,22 0 0,-1 0 16,-20-21-16,0 21 16,-22-21-16,21 0 0,-20 0 15,20 0-15,-21 0 16,22 0-16,0-21 0,20 21 16,1-21-16,21 21 0,-1 0 15,22-21-15,0 0 16,22 0-1,-1 21 1</inkml:trace>
  <inkml:trace contextRef="#ctx0" brushRef="#br0" timeOffset="43839">23098 4406 0,'-21'0'16,"21"21"15,-21-21-31,21 21 16,-21 0-16,0 0 0,-1 0 15,1 0-15,-21 1 16,21-1-16,-1 0 0,1-21 15,0 21-15,0 0 16,0-21-16,21 22 16,21-22-1,0 0 1,0 21-16,22 0 0,-22-21 16,21 42-16,-21-21 15,22 22-15,-22-1 0,0 0 16,21 1-16</inkml:trace>
  <inkml:trace contextRef="#ctx0" brushRef="#br0" timeOffset="44286">23056 5210 0,'0'-21'32,"21"21"-17,0 21-15,0 0 16,-21 0-1,21 0-15,1 0 0,-22 1 16,21-1-16,-21 21 16,0-21-16,21 1 0,-21-1 15,-21-21-15,21 21 16,-21-21-16,-1 0 16,1-21-16,0 0 15,21-1-15,0 1 0,0 0 16,0-21-16,21 20 15,0-20-15,1 21 0,-1-21 16,0 21-16,0-1 16,0 1-16,1 21 0,-1 0 15,0 21 1</inkml:trace>
  <inkml:trace contextRef="#ctx0" brushRef="#br0" timeOffset="44643">23373 5294 0,'22'0'63,"20"0"-48,-21-21-15,0 21 16,0 0-16,0-21 0,1 21 15,20 0-15,-42-21 16,21 21-16,-21-21 0,21 21 16,-21-21-16,-21 0 15,0 21-15,0 0 16,0 0-16,-1 0 0,-20 0 16,21 21-16,0 0 15,0 0-15,0-21 0,21 42 16,0-21-16,0 1 0,0 20 15,42 0 1,-21-42-16,0 22 16,21-22-16,-20 0 15</inkml:trace>
  <inkml:trace contextRef="#ctx0" brushRef="#br0" timeOffset="44914">23860 5252 0,'0'-21'16,"21"-21"-16,-21 21 15,0-1-15,21 22 0,-21-21 16,0 0-16,-21 21 16,0 21-1,0 0-15,0 1 16,0-1-16,21 0 16,0 0-16,0 0 15,21 0-15,0 0 0,21 1 16,-21-1-16,22 0 15,-1 0-15,-21-21 0,1 21 16,-1-21-16,-42 22 16,-22-22-1,1 0-15,-1 0 0,-20 0 16</inkml:trace>
  <inkml:trace contextRef="#ctx0" brushRef="#br0" timeOffset="46416">24538 4004 0,'-22'0'16,"22"-21"-16,0 42 47,0 0-47,-21 22 0,21-22 15,0 0-15,-21 22 16,21-22-16,0 21 0,-21-21 16,21 0-16,0 0 15,0 22 1,-21-43-16,21-21 15,0-1 1,0 1-16,0-21 16,21 21-16,-21-21 15,0-1-15,21 1 0,-21-1 16,21 1-16,0 0 16,-21 0-16,22 20 0,-1 1 15,0 21-15,0 21 16,0 22-16,-21-22 15,21 42-15,-21-20 0,21-1 16,-21 22-16,22-22 16,-22 0-16,21 0 0,-21 1 15,21-1-15,-21-21 0,0 1 16</inkml:trace>
  <inkml:trace contextRef="#ctx0" brushRef="#br0" timeOffset="46565">24495 4278 0,'0'-21'0,"-21"0"16,21 0-16,0 0 15,21 21-15,0-21 0,22 21 16,-1-21 0,0 21-1</inkml:trace>
  <inkml:trace contextRef="#ctx0" brushRef="#br0" timeOffset="47175">24791 4088 0,'0'-42'31,"0"20"-15,0 44 15,0-1-31,22 0 16,-22 0-16,0 0 0,0 22 15,21-22-15,-21 0 16,0 21-16,0-21 0,0 1 16,0-1-16,0-42 47,-21 21-47,21-43 15,0 22-15,0-21 16,0 21-16,-22-22 0,22 1 15,0 0-15,0-1 16,0 1-16,0 21 0,0-21 16,0 20-1,22 22-15,-1 0 16,0 22-16,-21-1 0,21-21 16,0 21-16,1 21 15,-1-21-15,0-21 0,-21 21 16,0 1-16,0-1 15,0 0-15,-21 0 16,0-21-16,-1 0 0,1 21 16,0-21-16,0 0 15,0 0-15,21 22 0,-22-22 16,44 0 0,-1 21-1,0-21-15,0 0 16,0 21-1,1 0-15,-1 0 0,0 0 16,-21 0 0,0 1-16,-21-1 0,0-21 15,-1 21-15,1 0 0,0-21 16,0 0-16</inkml:trace>
  <inkml:trace contextRef="#ctx0" brushRef="#br0" timeOffset="47595">25003 4046 0,'0'-22'0,"21"1"0,-21 0 16,21 21 0,-21 21-16,0 0 15,0 1 1,22 20-16,-22-21 0,0 0 15,21 22-15,-21-22 16,21 42-16,-21-42 16,0 1-16,0-1 15,-21-21 17,21-21-32,0-1 0,-21 1 15,21 0-15,0 0 16,0-21-16,0-1 0,0 1 15,21 0-15,-21-1 16,21 1-16,0 0 0,-21 21 16,21 21-16,1 0 0,-1 21 15,-21 0 1,42 63 0,-42-41-16,21 20 0,0-20 15,-21-1-15,21 0 0,-21 1 16,0-22-16,0 0 0</inkml:trace>
  <inkml:trace contextRef="#ctx0" brushRef="#br0" timeOffset="48131">25426 3982 0,'0'-21'15,"-21"21"-15,21-21 0,0 42 47,21 21-47,-21-20 16,0-1-16,22 21 15,-22 0-15,0-21 0,0 22 16,21-22-16,-21 0 16,0 0-16,21 1 0,-21-1 15,-21-42 16,0-1-31,21 1 16,-22 0-16,22 0 16,0-22-16,-21 1 0,21 0 15,0 0-15,0-22 0,21 22 16,1-1-16,-1 1 16,0 0-16,0 21 15,22-1-15,-22 44 16,0-1-16,-21 21 0,21-21 15,-21 21-15,-21 1 0,0-1 16,-43-21-16,1 22 16</inkml:trace>
  <inkml:trace contextRef="#ctx0" brushRef="#br0" timeOffset="48982">25003 4130 0,'-21'0'16,"21"22"-16,21-22 15,21 0 1,1 0-16,20 21 0,1-21 15,-1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1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github.com/soyuztechnologies/Nvidia_Ui5_Fiori_Feb1/blob/master/Day%2012/GetEntitySet.txt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github.com/soyuztechnologies/Nvidia_Ui5_Fiori_Feb1/blob/master/Day%2012/GETEntity%20(Single%20Record)%20Method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5FE5A24-2DD5-4512-8C22-A36A1FAB9275}"/>
                  </a:ext>
                </a:extLst>
              </p14:cNvPr>
              <p14:cNvContentPartPr/>
              <p14:nvPr/>
            </p14:nvContentPartPr>
            <p14:xfrm>
              <a:off x="647640" y="5081400"/>
              <a:ext cx="625320" cy="3920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5FE5A24-2DD5-4512-8C22-A36A1FAB92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640" y="5072433"/>
                <a:ext cx="642960" cy="409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66DDCF8-5E8D-41E5-B855-4B366DD861FD}"/>
                  </a:ext>
                </a:extLst>
              </p14:cNvPr>
              <p14:cNvContentPartPr/>
              <p14:nvPr/>
            </p14:nvContentPartPr>
            <p14:xfrm>
              <a:off x="653400" y="1957320"/>
              <a:ext cx="10959840" cy="30067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66DDCF8-5E8D-41E5-B855-4B366DD861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400" y="1948320"/>
                <a:ext cx="10977480" cy="30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02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697374-FCE0-4988-86EB-BBAFE5698772}"/>
              </a:ext>
            </a:extLst>
          </p:cNvPr>
          <p:cNvSpPr txBox="1"/>
          <p:nvPr/>
        </p:nvSpPr>
        <p:spPr>
          <a:xfrm>
            <a:off x="261764" y="4265545"/>
            <a:ext cx="316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  <a:p>
            <a:r>
              <a:rPr lang="en-US" dirty="0">
                <a:hlinkClick r:id="rId5"/>
              </a:rPr>
              <a:t>GetEntitySet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5F4D-EEBC-41D9-9301-7B39CF8ACDCA}"/>
              </a:ext>
            </a:extLst>
          </p:cNvPr>
          <p:cNvSpPr txBox="1"/>
          <p:nvPr/>
        </p:nvSpPr>
        <p:spPr>
          <a:xfrm>
            <a:off x="6613884" y="5385916"/>
            <a:ext cx="480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  <a:p>
            <a:r>
              <a:rPr lang="en-US" dirty="0" err="1">
                <a:hlinkClick r:id="rId4"/>
              </a:rPr>
              <a:t>GetEntity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Important Tcodes in SAP Logon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Structure of Data Model for our 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by Step Process to Create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91DBFC7A-8254-47EE-8122-DBAA1E9A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80487" y="3213848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19035" y="779090"/>
            <a:ext cx="11161643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EPM Data model 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7E6987A-B272-47D3-8B3D-9AB815D2179B}"/>
                  </a:ext>
                </a:extLst>
              </p14:cNvPr>
              <p14:cNvContentPartPr/>
              <p14:nvPr/>
            </p14:nvContentPartPr>
            <p14:xfrm>
              <a:off x="6819840" y="1706760"/>
              <a:ext cx="5434200" cy="38660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7E6987A-B272-47D3-8B3D-9AB815D217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0840" y="1697760"/>
                <a:ext cx="5451840" cy="38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D06664A-E3DB-4D6D-991E-E28C4478794D}"/>
                  </a:ext>
                </a:extLst>
              </p14:cNvPr>
              <p14:cNvContentPartPr/>
              <p14:nvPr/>
            </p14:nvContentPartPr>
            <p14:xfrm>
              <a:off x="592560" y="1675080"/>
              <a:ext cx="11470320" cy="53791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D06664A-E3DB-4D6D-991E-E28C447879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560" y="1666080"/>
                <a:ext cx="11487961" cy="53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721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10561</TotalTime>
  <Words>1002</Words>
  <Application>Microsoft Office PowerPoint</Application>
  <PresentationFormat>Widescreen</PresentationFormat>
  <Paragraphs>130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698</cp:revision>
  <dcterms:created xsi:type="dcterms:W3CDTF">2016-07-10T03:33:26Z</dcterms:created>
  <dcterms:modified xsi:type="dcterms:W3CDTF">2022-02-17T05:30:00Z</dcterms:modified>
</cp:coreProperties>
</file>